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0" r:id="rId5"/>
    <p:sldMasterId id="2147483672" r:id="rId6"/>
    <p:sldMasterId id="2147483684" r:id="rId7"/>
    <p:sldMasterId id="2147483696" r:id="rId8"/>
    <p:sldMasterId id="2147483708" r:id="rId9"/>
    <p:sldMasterId id="2147483720" r:id="rId10"/>
    <p:sldMasterId id="2147483722"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 uri="http://customooxmlschemas.google.com/">
      <go:slidesCustomData xmlns:go="http://customooxmlschemas.google.com/" r:id="rId51" roundtripDataSignature="AMtx7mj6cKpl9+wQszCiY8yWhDmYmXqG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28.xml"/><Relationship Id="rId42" Type="http://schemas.openxmlformats.org/officeDocument/2006/relationships/slide" Target="slides/slide30.xml"/><Relationship Id="rId41" Type="http://schemas.openxmlformats.org/officeDocument/2006/relationships/slide" Target="slides/slide29.xml"/><Relationship Id="rId44" Type="http://schemas.openxmlformats.org/officeDocument/2006/relationships/slide" Target="slides/slide32.xml"/><Relationship Id="rId43" Type="http://schemas.openxmlformats.org/officeDocument/2006/relationships/slide" Target="slides/slide31.xml"/><Relationship Id="rId46" Type="http://schemas.openxmlformats.org/officeDocument/2006/relationships/slide" Target="slides/slide34.xml"/><Relationship Id="rId45" Type="http://schemas.openxmlformats.org/officeDocument/2006/relationships/slide" Target="slides/slide33.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slide" Target="slides/slide36.xml"/><Relationship Id="rId47" Type="http://schemas.openxmlformats.org/officeDocument/2006/relationships/slide" Target="slides/slide35.xml"/><Relationship Id="rId49" Type="http://schemas.openxmlformats.org/officeDocument/2006/relationships/slide" Target="slides/slide37.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9.xml"/><Relationship Id="rId30" Type="http://schemas.openxmlformats.org/officeDocument/2006/relationships/slide" Target="slides/slide18.xml"/><Relationship Id="rId33" Type="http://schemas.openxmlformats.org/officeDocument/2006/relationships/slide" Target="slides/slide21.xml"/><Relationship Id="rId32" Type="http://schemas.openxmlformats.org/officeDocument/2006/relationships/slide" Target="slides/slide20.xml"/><Relationship Id="rId35" Type="http://schemas.openxmlformats.org/officeDocument/2006/relationships/slide" Target="slides/slide23.xml"/><Relationship Id="rId34" Type="http://schemas.openxmlformats.org/officeDocument/2006/relationships/slide" Target="slides/slide22.xml"/><Relationship Id="rId37" Type="http://schemas.openxmlformats.org/officeDocument/2006/relationships/slide" Target="slides/slide25.xml"/><Relationship Id="rId36" Type="http://schemas.openxmlformats.org/officeDocument/2006/relationships/slide" Target="slides/slide24.xml"/><Relationship Id="rId39" Type="http://schemas.openxmlformats.org/officeDocument/2006/relationships/slide" Target="slides/slide27.xml"/><Relationship Id="rId38" Type="http://schemas.openxmlformats.org/officeDocument/2006/relationships/slide" Target="slides/slide26.xml"/><Relationship Id="rId20" Type="http://schemas.openxmlformats.org/officeDocument/2006/relationships/slide" Target="slides/slide8.xml"/><Relationship Id="rId22" Type="http://schemas.openxmlformats.org/officeDocument/2006/relationships/slide" Target="slides/slide10.xml"/><Relationship Id="rId21" Type="http://schemas.openxmlformats.org/officeDocument/2006/relationships/slide" Target="slides/slide9.xml"/><Relationship Id="rId24" Type="http://schemas.openxmlformats.org/officeDocument/2006/relationships/slide" Target="slides/slide12.xml"/><Relationship Id="rId23" Type="http://schemas.openxmlformats.org/officeDocument/2006/relationships/slide" Target="slides/slide11.xml"/><Relationship Id="rId26" Type="http://schemas.openxmlformats.org/officeDocument/2006/relationships/slide" Target="slides/slide14.xml"/><Relationship Id="rId25" Type="http://schemas.openxmlformats.org/officeDocument/2006/relationships/slide" Target="slides/slide13.xml"/><Relationship Id="rId28" Type="http://schemas.openxmlformats.org/officeDocument/2006/relationships/slide" Target="slides/slide16.xml"/><Relationship Id="rId27" Type="http://schemas.openxmlformats.org/officeDocument/2006/relationships/slide" Target="slides/slide15.xml"/><Relationship Id="rId29" Type="http://schemas.openxmlformats.org/officeDocument/2006/relationships/slide" Target="slides/slide17.xml"/><Relationship Id="rId51" Type="http://customschemas.google.com/relationships/presentationmetadata" Target="metadata"/><Relationship Id="rId50" Type="http://schemas.openxmlformats.org/officeDocument/2006/relationships/slide" Target="slides/slide38.xml"/><Relationship Id="rId11" Type="http://schemas.openxmlformats.org/officeDocument/2006/relationships/slideMaster" Target="slideMasters/slideMaster8.xml"/><Relationship Id="rId10" Type="http://schemas.openxmlformats.org/officeDocument/2006/relationships/slideMaster" Target="slideMasters/slideMaster7.xml"/><Relationship Id="rId13" Type="http://schemas.openxmlformats.org/officeDocument/2006/relationships/slide" Target="slides/slide1.xml"/><Relationship Id="rId12" Type="http://schemas.openxmlformats.org/officeDocument/2006/relationships/notesMaster" Target="notesMasters/notesMaster1.xml"/><Relationship Id="rId15" Type="http://schemas.openxmlformats.org/officeDocument/2006/relationships/slide" Target="slides/slide3.xml"/><Relationship Id="rId14" Type="http://schemas.openxmlformats.org/officeDocument/2006/relationships/slide" Target="slides/slide2.xml"/><Relationship Id="rId17" Type="http://schemas.openxmlformats.org/officeDocument/2006/relationships/slide" Target="slides/slide5.xml"/><Relationship Id="rId16" Type="http://schemas.openxmlformats.org/officeDocument/2006/relationships/slide" Target="slides/slide4.xml"/><Relationship Id="rId19" Type="http://schemas.openxmlformats.org/officeDocument/2006/relationships/slide" Target="slides/slide7.xml"/><Relationship Id="rId1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p:nvPr/>
        </p:nvSpPr>
        <p:spPr>
          <a:xfrm>
            <a:off x="0" y="0"/>
            <a:ext cx="6858000" cy="9144000"/>
          </a:xfrm>
          <a:prstGeom prst="roundRect">
            <a:avLst>
              <a:gd fmla="val 5"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 name="Google Shape;4;n"/>
          <p:cNvSpPr txBox="1"/>
          <p:nvPr/>
        </p:nvSpPr>
        <p:spPr>
          <a:xfrm>
            <a:off x="0" y="0"/>
            <a:ext cx="29718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 name="Google Shape;5;n"/>
          <p:cNvSpPr txBox="1"/>
          <p:nvPr>
            <p:ph idx="10" type="dt"/>
          </p:nvPr>
        </p:nvSpPr>
        <p:spPr>
          <a:xfrm>
            <a:off x="3884612" y="0"/>
            <a:ext cx="2970212" cy="455612"/>
          </a:xfrm>
          <a:prstGeom prst="rect">
            <a:avLst/>
          </a:prstGeom>
          <a:noFill/>
          <a:ln>
            <a:noFill/>
          </a:ln>
        </p:spPr>
        <p:txBody>
          <a:bodyPr anchorCtr="0" anchor="t" bIns="46800" lIns="90000" spcFirstLastPara="1" rIns="90000" wrap="square" tIns="46800">
            <a:noAutofit/>
          </a:bodyPr>
          <a:lstStyle>
            <a:lvl1pPr lvl="0" marR="0" rtl="0" algn="l">
              <a:lnSpc>
                <a:spcPct val="100000"/>
              </a:lnSpc>
              <a:spcBef>
                <a:spcPts val="0"/>
              </a:spcBef>
              <a:spcAft>
                <a:spcPts val="0"/>
              </a:spcAft>
              <a:buSzPts val="1400"/>
              <a:buNone/>
              <a:defRPr b="0" i="0" sz="18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6" name="Google Shape;6;n"/>
          <p:cNvSpPr/>
          <p:nvPr>
            <p:ph idx="2" type="sldImg"/>
          </p:nvPr>
        </p:nvSpPr>
        <p:spPr>
          <a:xfrm>
            <a:off x="1143000" y="685800"/>
            <a:ext cx="4570412" cy="3427412"/>
          </a:xfrm>
          <a:custGeom>
            <a:rect b="b" l="l" r="r" t="t"/>
            <a:pathLst>
              <a:path extrusionOk="0" h="120000" w="120000">
                <a:moveTo>
                  <a:pt x="0" y="0"/>
                </a:moveTo>
                <a:lnTo>
                  <a:pt x="120000" y="0"/>
                </a:lnTo>
                <a:lnTo>
                  <a:pt x="120000" y="120000"/>
                </a:lnTo>
                <a:lnTo>
                  <a:pt x="0" y="120000"/>
                </a:lnTo>
                <a:close/>
              </a:path>
            </a:pathLst>
          </a:custGeom>
          <a:noFill/>
          <a:ln cap="flat" cmpd="sng" w="12600">
            <a:solidFill>
              <a:srgbClr val="000000"/>
            </a:solidFill>
            <a:prstDash val="solid"/>
            <a:miter lim="800000"/>
            <a:headEnd len="sm" w="sm" type="none"/>
            <a:tailEnd len="sm" w="sm" type="none"/>
          </a:ln>
        </p:spPr>
      </p:sp>
      <p:sp>
        <p:nvSpPr>
          <p:cNvPr id="7" name="Google Shape;7;n"/>
          <p:cNvSpPr txBox="1"/>
          <p:nvPr>
            <p:ph idx="1" type="body"/>
          </p:nvPr>
        </p:nvSpPr>
        <p:spPr>
          <a:xfrm>
            <a:off x="685800" y="4343400"/>
            <a:ext cx="5484812" cy="4113212"/>
          </a:xfrm>
          <a:prstGeom prst="rect">
            <a:avLst/>
          </a:prstGeom>
          <a:noFill/>
          <a:ln>
            <a:noFill/>
          </a:ln>
        </p:spPr>
        <p:txBody>
          <a:bodyPr anchorCtr="0" anchor="t" bIns="46800" lIns="90000" spcFirstLastPara="1" rIns="90000" wrap="square" tIns="468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8" name="Google Shape;8;n"/>
          <p:cNvSpPr txBox="1"/>
          <p:nvPr/>
        </p:nvSpPr>
        <p:spPr>
          <a:xfrm>
            <a:off x="0" y="8685212"/>
            <a:ext cx="29718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 name="Google Shape;9;n"/>
          <p:cNvSpPr txBox="1"/>
          <p:nvPr>
            <p:ph idx="12" type="sldNum"/>
          </p:nvPr>
        </p:nvSpPr>
        <p:spPr>
          <a:xfrm>
            <a:off x="3884612" y="8685212"/>
            <a:ext cx="2970212" cy="455612"/>
          </a:xfrm>
          <a:prstGeom prst="rect">
            <a:avLst/>
          </a:prstGeom>
          <a:noFill/>
          <a:ln>
            <a:noFill/>
          </a:ln>
        </p:spPr>
        <p:txBody>
          <a:bodyPr anchorCtr="0" anchor="b" bIns="46800" lIns="90000" spcFirstLastPara="1" rIns="90000" wrap="square" tIns="46800">
            <a:noAutofit/>
          </a:bodyPr>
          <a:lstStyle/>
          <a:p>
            <a:pPr indent="0" lvl="0" marL="21590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1:notes"/>
          <p:cNvSpPr txBox="1"/>
          <p:nvPr/>
        </p:nvSpPr>
        <p:spPr>
          <a:xfrm>
            <a:off x="3884612" y="8685212"/>
            <a:ext cx="2970212" cy="455612"/>
          </a:xfrm>
          <a:prstGeom prst="rect">
            <a:avLst/>
          </a:prstGeom>
          <a:noFill/>
          <a:ln>
            <a:noFill/>
          </a:ln>
        </p:spPr>
        <p:txBody>
          <a:bodyPr anchorCtr="0" anchor="b" bIns="46800" lIns="90000" spcFirstLastPara="1" rIns="90000" wrap="square" tIns="46800">
            <a:noAutofit/>
          </a:bodyPr>
          <a:lstStyle/>
          <a:p>
            <a:pPr indent="0" lvl="0" marL="21590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
        <p:nvSpPr>
          <p:cNvPr id="476" name="Google Shape;47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477" name="Google Shape;477;p1:notes"/>
          <p:cNvSpPr txBox="1"/>
          <p:nvPr>
            <p:ph idx="1" type="body"/>
          </p:nvPr>
        </p:nvSpPr>
        <p:spPr>
          <a:xfrm>
            <a:off x="685800" y="4343400"/>
            <a:ext cx="5486400" cy="4114800"/>
          </a:xfrm>
          <a:prstGeom prst="rect">
            <a:avLst/>
          </a:prstGeom>
          <a:noFill/>
          <a:ln>
            <a:noFill/>
          </a:ln>
        </p:spPr>
        <p:txBody>
          <a:bodyPr anchorCtr="0" anchor="ctr" bIns="46800" lIns="90000" spcFirstLastPara="1" rIns="90000" wrap="square" tIns="468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1f6ba46ec64_2_88:notes"/>
          <p:cNvSpPr txBox="1"/>
          <p:nvPr>
            <p:ph idx="12" type="sldNum"/>
          </p:nvPr>
        </p:nvSpPr>
        <p:spPr>
          <a:xfrm>
            <a:off x="3881647" y="8686800"/>
            <a:ext cx="2976035" cy="456873"/>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chemeClr val="dk1"/>
              </a:buClr>
              <a:buSzPts val="1200"/>
              <a:buFont typeface="Times New Roman"/>
              <a:buNone/>
            </a:pPr>
            <a:fld id="{00000000-1234-1234-1234-123412341234}" type="slidenum">
              <a:rPr lang="en-US" sz="1200">
                <a:latin typeface="Times New Roman"/>
                <a:ea typeface="Times New Roman"/>
                <a:cs typeface="Times New Roman"/>
                <a:sym typeface="Times New Roman"/>
              </a:rPr>
              <a:t>‹#›</a:t>
            </a:fld>
            <a:endParaRPr sz="1200"/>
          </a:p>
        </p:txBody>
      </p:sp>
      <p:sp>
        <p:nvSpPr>
          <p:cNvPr id="545" name="Google Shape;545;g1f6ba46ec64_2_88:notes"/>
          <p:cNvSpPr/>
          <p:nvPr>
            <p:ph idx="2" type="sldImg"/>
          </p:nvPr>
        </p:nvSpPr>
        <p:spPr>
          <a:xfrm>
            <a:off x="1209068" y="694171"/>
            <a:ext cx="4438464" cy="3429000"/>
          </a:xfrm>
          <a:custGeom>
            <a:rect b="b" l="l" r="r" t="t"/>
            <a:pathLst>
              <a:path extrusionOk="0" h="120000" w="120000">
                <a:moveTo>
                  <a:pt x="0" y="0"/>
                </a:moveTo>
                <a:lnTo>
                  <a:pt x="120000" y="0"/>
                </a:lnTo>
                <a:lnTo>
                  <a:pt x="120000" y="120000"/>
                </a:lnTo>
                <a:lnTo>
                  <a:pt x="0" y="120000"/>
                </a:lnTo>
                <a:close/>
              </a:path>
            </a:pathLst>
          </a:custGeom>
          <a:solidFill>
            <a:srgbClr val="CFE7F5"/>
          </a:solidFill>
          <a:ln cap="flat" cmpd="sng" w="25400">
            <a:solidFill>
              <a:srgbClr val="808080"/>
            </a:solidFill>
            <a:prstDash val="solid"/>
            <a:round/>
            <a:headEnd len="sm" w="sm" type="none"/>
            <a:tailEnd len="sm" w="sm" type="none"/>
          </a:ln>
        </p:spPr>
      </p:sp>
      <p:sp>
        <p:nvSpPr>
          <p:cNvPr id="546" name="Google Shape;546;g1f6ba46ec64_2_88:notes"/>
          <p:cNvSpPr txBox="1"/>
          <p:nvPr>
            <p:ph idx="1" type="body"/>
          </p:nvPr>
        </p:nvSpPr>
        <p:spPr>
          <a:xfrm>
            <a:off x="685799" y="4343236"/>
            <a:ext cx="5486082" cy="4114473"/>
          </a:xfrm>
          <a:prstGeom prst="rect">
            <a:avLst/>
          </a:prstGeom>
          <a:noFill/>
          <a:ln>
            <a:noFill/>
          </a:ln>
        </p:spPr>
        <p:txBody>
          <a:bodyPr anchorCtr="0" anchor="t" bIns="0" lIns="0" spcFirstLastPara="1" rIns="0" wrap="square" tIns="0">
            <a:noAutofit/>
          </a:bodyPr>
          <a:lstStyle/>
          <a:p>
            <a:pPr indent="-190500" lvl="0" marL="190500" rtl="0" algn="l">
              <a:spcBef>
                <a:spcPts val="0"/>
              </a:spcBef>
              <a:spcAft>
                <a:spcPts val="0"/>
              </a:spcAft>
              <a:buNone/>
            </a:pPr>
            <a:r>
              <a:t/>
            </a:r>
            <a:endParaRPr sz="24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1f6ba46ec64_2_93:notes"/>
          <p:cNvSpPr txBox="1"/>
          <p:nvPr>
            <p:ph idx="12" type="sldNum"/>
          </p:nvPr>
        </p:nvSpPr>
        <p:spPr>
          <a:xfrm>
            <a:off x="3881647" y="8686800"/>
            <a:ext cx="2976035" cy="456873"/>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chemeClr val="dk1"/>
              </a:buClr>
              <a:buSzPts val="1200"/>
              <a:buFont typeface="Times New Roman"/>
              <a:buNone/>
            </a:pPr>
            <a:fld id="{00000000-1234-1234-1234-123412341234}" type="slidenum">
              <a:rPr lang="en-US" sz="1200">
                <a:latin typeface="Times New Roman"/>
                <a:ea typeface="Times New Roman"/>
                <a:cs typeface="Times New Roman"/>
                <a:sym typeface="Times New Roman"/>
              </a:rPr>
              <a:t>‹#›</a:t>
            </a:fld>
            <a:endParaRPr sz="1200"/>
          </a:p>
        </p:txBody>
      </p:sp>
      <p:sp>
        <p:nvSpPr>
          <p:cNvPr id="551" name="Google Shape;551;g1f6ba46ec64_2_93:notes"/>
          <p:cNvSpPr/>
          <p:nvPr>
            <p:ph idx="2" type="sldImg"/>
          </p:nvPr>
        </p:nvSpPr>
        <p:spPr>
          <a:xfrm>
            <a:off x="1209068" y="694171"/>
            <a:ext cx="4438464" cy="3429000"/>
          </a:xfrm>
          <a:custGeom>
            <a:rect b="b" l="l" r="r" t="t"/>
            <a:pathLst>
              <a:path extrusionOk="0" h="120000" w="120000">
                <a:moveTo>
                  <a:pt x="0" y="0"/>
                </a:moveTo>
                <a:lnTo>
                  <a:pt x="120000" y="0"/>
                </a:lnTo>
                <a:lnTo>
                  <a:pt x="120000" y="120000"/>
                </a:lnTo>
                <a:lnTo>
                  <a:pt x="0" y="120000"/>
                </a:lnTo>
                <a:close/>
              </a:path>
            </a:pathLst>
          </a:custGeom>
          <a:solidFill>
            <a:srgbClr val="CFE7F5"/>
          </a:solidFill>
          <a:ln cap="flat" cmpd="sng" w="25400">
            <a:solidFill>
              <a:srgbClr val="808080"/>
            </a:solidFill>
            <a:prstDash val="solid"/>
            <a:round/>
            <a:headEnd len="sm" w="sm" type="none"/>
            <a:tailEnd len="sm" w="sm" type="none"/>
          </a:ln>
        </p:spPr>
      </p:sp>
      <p:sp>
        <p:nvSpPr>
          <p:cNvPr id="552" name="Google Shape;552;g1f6ba46ec64_2_93:notes"/>
          <p:cNvSpPr txBox="1"/>
          <p:nvPr>
            <p:ph idx="1" type="body"/>
          </p:nvPr>
        </p:nvSpPr>
        <p:spPr>
          <a:xfrm>
            <a:off x="685799" y="4343236"/>
            <a:ext cx="5486082" cy="4114473"/>
          </a:xfrm>
          <a:prstGeom prst="rect">
            <a:avLst/>
          </a:prstGeom>
          <a:noFill/>
          <a:ln>
            <a:noFill/>
          </a:ln>
        </p:spPr>
        <p:txBody>
          <a:bodyPr anchorCtr="0" anchor="t" bIns="0" lIns="0" spcFirstLastPara="1" rIns="0" wrap="square" tIns="0">
            <a:noAutofit/>
          </a:bodyPr>
          <a:lstStyle/>
          <a:p>
            <a:pPr indent="-190500" lvl="0" marL="190500" rtl="0" algn="l">
              <a:spcBef>
                <a:spcPts val="0"/>
              </a:spcBef>
              <a:spcAft>
                <a:spcPts val="0"/>
              </a:spcAft>
              <a:buNone/>
            </a:pPr>
            <a:r>
              <a:t/>
            </a:r>
            <a:endParaRPr sz="24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1f6ba46ec64_2_100:notes"/>
          <p:cNvSpPr txBox="1"/>
          <p:nvPr>
            <p:ph idx="12" type="sldNum"/>
          </p:nvPr>
        </p:nvSpPr>
        <p:spPr>
          <a:xfrm>
            <a:off x="3881647" y="8686800"/>
            <a:ext cx="2976035" cy="456873"/>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chemeClr val="dk1"/>
              </a:buClr>
              <a:buSzPts val="1200"/>
              <a:buFont typeface="Times New Roman"/>
              <a:buNone/>
            </a:pPr>
            <a:fld id="{00000000-1234-1234-1234-123412341234}" type="slidenum">
              <a:rPr lang="en-US" sz="1200">
                <a:latin typeface="Times New Roman"/>
                <a:ea typeface="Times New Roman"/>
                <a:cs typeface="Times New Roman"/>
                <a:sym typeface="Times New Roman"/>
              </a:rPr>
              <a:t>‹#›</a:t>
            </a:fld>
            <a:endParaRPr sz="1200"/>
          </a:p>
        </p:txBody>
      </p:sp>
      <p:sp>
        <p:nvSpPr>
          <p:cNvPr id="559" name="Google Shape;559;g1f6ba46ec64_2_100:notes"/>
          <p:cNvSpPr/>
          <p:nvPr>
            <p:ph idx="2" type="sldImg"/>
          </p:nvPr>
        </p:nvSpPr>
        <p:spPr>
          <a:xfrm>
            <a:off x="1209068" y="694171"/>
            <a:ext cx="4438464" cy="3429000"/>
          </a:xfrm>
          <a:custGeom>
            <a:rect b="b" l="l" r="r" t="t"/>
            <a:pathLst>
              <a:path extrusionOk="0" h="120000" w="120000">
                <a:moveTo>
                  <a:pt x="0" y="0"/>
                </a:moveTo>
                <a:lnTo>
                  <a:pt x="120000" y="0"/>
                </a:lnTo>
                <a:lnTo>
                  <a:pt x="120000" y="120000"/>
                </a:lnTo>
                <a:lnTo>
                  <a:pt x="0" y="120000"/>
                </a:lnTo>
                <a:close/>
              </a:path>
            </a:pathLst>
          </a:custGeom>
          <a:solidFill>
            <a:srgbClr val="CFE7F5"/>
          </a:solidFill>
          <a:ln cap="flat" cmpd="sng" w="25400">
            <a:solidFill>
              <a:srgbClr val="808080"/>
            </a:solidFill>
            <a:prstDash val="solid"/>
            <a:round/>
            <a:headEnd len="sm" w="sm" type="none"/>
            <a:tailEnd len="sm" w="sm" type="none"/>
          </a:ln>
        </p:spPr>
      </p:sp>
      <p:sp>
        <p:nvSpPr>
          <p:cNvPr id="560" name="Google Shape;560;g1f6ba46ec64_2_100:notes"/>
          <p:cNvSpPr txBox="1"/>
          <p:nvPr>
            <p:ph idx="1" type="body"/>
          </p:nvPr>
        </p:nvSpPr>
        <p:spPr>
          <a:xfrm>
            <a:off x="685799" y="4343236"/>
            <a:ext cx="5486082" cy="4114473"/>
          </a:xfrm>
          <a:prstGeom prst="rect">
            <a:avLst/>
          </a:prstGeom>
          <a:noFill/>
          <a:ln>
            <a:noFill/>
          </a:ln>
        </p:spPr>
        <p:txBody>
          <a:bodyPr anchorCtr="0" anchor="t" bIns="0" lIns="0" spcFirstLastPara="1" rIns="0" wrap="square" tIns="0">
            <a:noAutofit/>
          </a:bodyPr>
          <a:lstStyle/>
          <a:p>
            <a:pPr indent="-190500" lvl="0" marL="190500" rtl="0" algn="l">
              <a:spcBef>
                <a:spcPts val="0"/>
              </a:spcBef>
              <a:spcAft>
                <a:spcPts val="0"/>
              </a:spcAft>
              <a:buNone/>
            </a:pPr>
            <a:r>
              <a:t/>
            </a:r>
            <a:endParaRPr sz="24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1f6ba46ec64_2_107:notes"/>
          <p:cNvSpPr txBox="1"/>
          <p:nvPr>
            <p:ph idx="12" type="sldNum"/>
          </p:nvPr>
        </p:nvSpPr>
        <p:spPr>
          <a:xfrm>
            <a:off x="3881647" y="8686800"/>
            <a:ext cx="2976035" cy="456873"/>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chemeClr val="dk1"/>
              </a:buClr>
              <a:buSzPts val="1200"/>
              <a:buFont typeface="Times New Roman"/>
              <a:buNone/>
            </a:pPr>
            <a:fld id="{00000000-1234-1234-1234-123412341234}" type="slidenum">
              <a:rPr lang="en-US" sz="1200">
                <a:latin typeface="Times New Roman"/>
                <a:ea typeface="Times New Roman"/>
                <a:cs typeface="Times New Roman"/>
                <a:sym typeface="Times New Roman"/>
              </a:rPr>
              <a:t>‹#›</a:t>
            </a:fld>
            <a:endParaRPr sz="1200"/>
          </a:p>
        </p:txBody>
      </p:sp>
      <p:sp>
        <p:nvSpPr>
          <p:cNvPr id="567" name="Google Shape;567;g1f6ba46ec64_2_107:notes"/>
          <p:cNvSpPr/>
          <p:nvPr>
            <p:ph idx="2" type="sldImg"/>
          </p:nvPr>
        </p:nvSpPr>
        <p:spPr>
          <a:xfrm>
            <a:off x="1209068" y="694171"/>
            <a:ext cx="4438464" cy="3429000"/>
          </a:xfrm>
          <a:custGeom>
            <a:rect b="b" l="l" r="r" t="t"/>
            <a:pathLst>
              <a:path extrusionOk="0" h="120000" w="120000">
                <a:moveTo>
                  <a:pt x="0" y="0"/>
                </a:moveTo>
                <a:lnTo>
                  <a:pt x="120000" y="0"/>
                </a:lnTo>
                <a:lnTo>
                  <a:pt x="120000" y="120000"/>
                </a:lnTo>
                <a:lnTo>
                  <a:pt x="0" y="120000"/>
                </a:lnTo>
                <a:close/>
              </a:path>
            </a:pathLst>
          </a:custGeom>
          <a:solidFill>
            <a:srgbClr val="CFE7F5"/>
          </a:solidFill>
          <a:ln cap="flat" cmpd="sng" w="25400">
            <a:solidFill>
              <a:srgbClr val="808080"/>
            </a:solidFill>
            <a:prstDash val="solid"/>
            <a:round/>
            <a:headEnd len="sm" w="sm" type="none"/>
            <a:tailEnd len="sm" w="sm" type="none"/>
          </a:ln>
        </p:spPr>
      </p:sp>
      <p:sp>
        <p:nvSpPr>
          <p:cNvPr id="568" name="Google Shape;568;g1f6ba46ec64_2_107:notes"/>
          <p:cNvSpPr txBox="1"/>
          <p:nvPr>
            <p:ph idx="1" type="body"/>
          </p:nvPr>
        </p:nvSpPr>
        <p:spPr>
          <a:xfrm>
            <a:off x="685799" y="4343236"/>
            <a:ext cx="5486082" cy="4114473"/>
          </a:xfrm>
          <a:prstGeom prst="rect">
            <a:avLst/>
          </a:prstGeom>
          <a:noFill/>
          <a:ln>
            <a:noFill/>
          </a:ln>
        </p:spPr>
        <p:txBody>
          <a:bodyPr anchorCtr="0" anchor="t" bIns="0" lIns="0" spcFirstLastPara="1" rIns="0" wrap="square" tIns="0">
            <a:noAutofit/>
          </a:bodyPr>
          <a:lstStyle/>
          <a:p>
            <a:pPr indent="-190500" lvl="0" marL="190500" rtl="0" algn="l">
              <a:spcBef>
                <a:spcPts val="0"/>
              </a:spcBef>
              <a:spcAft>
                <a:spcPts val="0"/>
              </a:spcAft>
              <a:buNone/>
            </a:pPr>
            <a:r>
              <a:t/>
            </a:r>
            <a:endParaRPr sz="24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1f6ba46ec64_2_114:notes"/>
          <p:cNvSpPr txBox="1"/>
          <p:nvPr>
            <p:ph idx="12" type="sldNum"/>
          </p:nvPr>
        </p:nvSpPr>
        <p:spPr>
          <a:xfrm>
            <a:off x="3881647" y="8686800"/>
            <a:ext cx="2976035" cy="456873"/>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chemeClr val="dk1"/>
              </a:buClr>
              <a:buSzPts val="1200"/>
              <a:buFont typeface="Times New Roman"/>
              <a:buNone/>
            </a:pPr>
            <a:fld id="{00000000-1234-1234-1234-123412341234}" type="slidenum">
              <a:rPr lang="en-US" sz="1200">
                <a:latin typeface="Times New Roman"/>
                <a:ea typeface="Times New Roman"/>
                <a:cs typeface="Times New Roman"/>
                <a:sym typeface="Times New Roman"/>
              </a:rPr>
              <a:t>‹#›</a:t>
            </a:fld>
            <a:endParaRPr sz="1200"/>
          </a:p>
        </p:txBody>
      </p:sp>
      <p:sp>
        <p:nvSpPr>
          <p:cNvPr id="575" name="Google Shape;575;g1f6ba46ec64_2_114:notes"/>
          <p:cNvSpPr/>
          <p:nvPr>
            <p:ph idx="2" type="sldImg"/>
          </p:nvPr>
        </p:nvSpPr>
        <p:spPr>
          <a:xfrm>
            <a:off x="1209068" y="694171"/>
            <a:ext cx="4438464" cy="3429000"/>
          </a:xfrm>
          <a:custGeom>
            <a:rect b="b" l="l" r="r" t="t"/>
            <a:pathLst>
              <a:path extrusionOk="0" h="120000" w="120000">
                <a:moveTo>
                  <a:pt x="0" y="0"/>
                </a:moveTo>
                <a:lnTo>
                  <a:pt x="120000" y="0"/>
                </a:lnTo>
                <a:lnTo>
                  <a:pt x="120000" y="120000"/>
                </a:lnTo>
                <a:lnTo>
                  <a:pt x="0" y="120000"/>
                </a:lnTo>
                <a:close/>
              </a:path>
            </a:pathLst>
          </a:custGeom>
          <a:solidFill>
            <a:srgbClr val="CFE7F5"/>
          </a:solidFill>
          <a:ln cap="flat" cmpd="sng" w="25400">
            <a:solidFill>
              <a:srgbClr val="808080"/>
            </a:solidFill>
            <a:prstDash val="solid"/>
            <a:round/>
            <a:headEnd len="sm" w="sm" type="none"/>
            <a:tailEnd len="sm" w="sm" type="none"/>
          </a:ln>
        </p:spPr>
      </p:sp>
      <p:sp>
        <p:nvSpPr>
          <p:cNvPr id="576" name="Google Shape;576;g1f6ba46ec64_2_114:notes"/>
          <p:cNvSpPr txBox="1"/>
          <p:nvPr>
            <p:ph idx="1" type="body"/>
          </p:nvPr>
        </p:nvSpPr>
        <p:spPr>
          <a:xfrm>
            <a:off x="685799" y="4343236"/>
            <a:ext cx="5486082" cy="4114473"/>
          </a:xfrm>
          <a:prstGeom prst="rect">
            <a:avLst/>
          </a:prstGeom>
          <a:noFill/>
          <a:ln>
            <a:noFill/>
          </a:ln>
        </p:spPr>
        <p:txBody>
          <a:bodyPr anchorCtr="0" anchor="t" bIns="0" lIns="0" spcFirstLastPara="1" rIns="0" wrap="square" tIns="0">
            <a:noAutofit/>
          </a:bodyPr>
          <a:lstStyle/>
          <a:p>
            <a:pPr indent="-190500" lvl="0" marL="190500" rtl="0" algn="l">
              <a:spcBef>
                <a:spcPts val="0"/>
              </a:spcBef>
              <a:spcAft>
                <a:spcPts val="0"/>
              </a:spcAft>
              <a:buNone/>
            </a:pPr>
            <a:r>
              <a:t/>
            </a:r>
            <a:endParaRPr sz="24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1f6ba46ec64_2_121:notes"/>
          <p:cNvSpPr txBox="1"/>
          <p:nvPr>
            <p:ph idx="12" type="sldNum"/>
          </p:nvPr>
        </p:nvSpPr>
        <p:spPr>
          <a:xfrm>
            <a:off x="3881647" y="8686800"/>
            <a:ext cx="2976035" cy="456873"/>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chemeClr val="dk1"/>
              </a:buClr>
              <a:buSzPts val="1200"/>
              <a:buFont typeface="Times New Roman"/>
              <a:buNone/>
            </a:pPr>
            <a:fld id="{00000000-1234-1234-1234-123412341234}" type="slidenum">
              <a:rPr lang="en-US" sz="1200">
                <a:latin typeface="Times New Roman"/>
                <a:ea typeface="Times New Roman"/>
                <a:cs typeface="Times New Roman"/>
                <a:sym typeface="Times New Roman"/>
              </a:rPr>
              <a:t>‹#›</a:t>
            </a:fld>
            <a:endParaRPr sz="1200"/>
          </a:p>
        </p:txBody>
      </p:sp>
      <p:sp>
        <p:nvSpPr>
          <p:cNvPr id="583" name="Google Shape;583;g1f6ba46ec64_2_121:notes"/>
          <p:cNvSpPr/>
          <p:nvPr>
            <p:ph idx="2" type="sldImg"/>
          </p:nvPr>
        </p:nvSpPr>
        <p:spPr>
          <a:xfrm>
            <a:off x="1209068" y="694171"/>
            <a:ext cx="4438464" cy="3429000"/>
          </a:xfrm>
          <a:custGeom>
            <a:rect b="b" l="l" r="r" t="t"/>
            <a:pathLst>
              <a:path extrusionOk="0" h="120000" w="120000">
                <a:moveTo>
                  <a:pt x="0" y="0"/>
                </a:moveTo>
                <a:lnTo>
                  <a:pt x="120000" y="0"/>
                </a:lnTo>
                <a:lnTo>
                  <a:pt x="120000" y="120000"/>
                </a:lnTo>
                <a:lnTo>
                  <a:pt x="0" y="120000"/>
                </a:lnTo>
                <a:close/>
              </a:path>
            </a:pathLst>
          </a:custGeom>
          <a:solidFill>
            <a:srgbClr val="CFE7F5"/>
          </a:solidFill>
          <a:ln cap="flat" cmpd="sng" w="25400">
            <a:solidFill>
              <a:srgbClr val="808080"/>
            </a:solidFill>
            <a:prstDash val="solid"/>
            <a:round/>
            <a:headEnd len="sm" w="sm" type="none"/>
            <a:tailEnd len="sm" w="sm" type="none"/>
          </a:ln>
        </p:spPr>
      </p:sp>
      <p:sp>
        <p:nvSpPr>
          <p:cNvPr id="584" name="Google Shape;584;g1f6ba46ec64_2_121:notes"/>
          <p:cNvSpPr txBox="1"/>
          <p:nvPr>
            <p:ph idx="1" type="body"/>
          </p:nvPr>
        </p:nvSpPr>
        <p:spPr>
          <a:xfrm>
            <a:off x="685799" y="4343236"/>
            <a:ext cx="5486082" cy="4114473"/>
          </a:xfrm>
          <a:prstGeom prst="rect">
            <a:avLst/>
          </a:prstGeom>
          <a:noFill/>
          <a:ln>
            <a:noFill/>
          </a:ln>
        </p:spPr>
        <p:txBody>
          <a:bodyPr anchorCtr="0" anchor="t" bIns="0" lIns="0" spcFirstLastPara="1" rIns="0" wrap="square" tIns="0">
            <a:noAutofit/>
          </a:bodyPr>
          <a:lstStyle/>
          <a:p>
            <a:pPr indent="-190500" lvl="0" marL="190500" rtl="0" algn="l">
              <a:spcBef>
                <a:spcPts val="0"/>
              </a:spcBef>
              <a:spcAft>
                <a:spcPts val="0"/>
              </a:spcAft>
              <a:buNone/>
            </a:pPr>
            <a:r>
              <a:t/>
            </a:r>
            <a:endParaRPr sz="24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1f6ba46ec64_2_129:notes"/>
          <p:cNvSpPr txBox="1"/>
          <p:nvPr>
            <p:ph idx="12" type="sldNum"/>
          </p:nvPr>
        </p:nvSpPr>
        <p:spPr>
          <a:xfrm>
            <a:off x="3881647" y="8686800"/>
            <a:ext cx="2976035" cy="456873"/>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chemeClr val="dk1"/>
              </a:buClr>
              <a:buSzPts val="1200"/>
              <a:buFont typeface="Times New Roman"/>
              <a:buNone/>
            </a:pPr>
            <a:fld id="{00000000-1234-1234-1234-123412341234}" type="slidenum">
              <a:rPr lang="en-US" sz="1200">
                <a:latin typeface="Times New Roman"/>
                <a:ea typeface="Times New Roman"/>
                <a:cs typeface="Times New Roman"/>
                <a:sym typeface="Times New Roman"/>
              </a:rPr>
              <a:t>‹#›</a:t>
            </a:fld>
            <a:endParaRPr sz="1200"/>
          </a:p>
        </p:txBody>
      </p:sp>
      <p:sp>
        <p:nvSpPr>
          <p:cNvPr id="592" name="Google Shape;592;g1f6ba46ec64_2_129:notes"/>
          <p:cNvSpPr/>
          <p:nvPr>
            <p:ph idx="2" type="sldImg"/>
          </p:nvPr>
        </p:nvSpPr>
        <p:spPr>
          <a:xfrm>
            <a:off x="1209068" y="694171"/>
            <a:ext cx="4438464" cy="3429000"/>
          </a:xfrm>
          <a:custGeom>
            <a:rect b="b" l="l" r="r" t="t"/>
            <a:pathLst>
              <a:path extrusionOk="0" h="120000" w="120000">
                <a:moveTo>
                  <a:pt x="0" y="0"/>
                </a:moveTo>
                <a:lnTo>
                  <a:pt x="120000" y="0"/>
                </a:lnTo>
                <a:lnTo>
                  <a:pt x="120000" y="120000"/>
                </a:lnTo>
                <a:lnTo>
                  <a:pt x="0" y="120000"/>
                </a:lnTo>
                <a:close/>
              </a:path>
            </a:pathLst>
          </a:custGeom>
          <a:solidFill>
            <a:srgbClr val="CFE7F5"/>
          </a:solidFill>
          <a:ln cap="flat" cmpd="sng" w="25400">
            <a:solidFill>
              <a:srgbClr val="808080"/>
            </a:solidFill>
            <a:prstDash val="solid"/>
            <a:round/>
            <a:headEnd len="sm" w="sm" type="none"/>
            <a:tailEnd len="sm" w="sm" type="none"/>
          </a:ln>
        </p:spPr>
      </p:sp>
      <p:sp>
        <p:nvSpPr>
          <p:cNvPr id="593" name="Google Shape;593;g1f6ba46ec64_2_129:notes"/>
          <p:cNvSpPr txBox="1"/>
          <p:nvPr>
            <p:ph idx="1" type="body"/>
          </p:nvPr>
        </p:nvSpPr>
        <p:spPr>
          <a:xfrm>
            <a:off x="685799" y="4343236"/>
            <a:ext cx="5486082" cy="4114473"/>
          </a:xfrm>
          <a:prstGeom prst="rect">
            <a:avLst/>
          </a:prstGeom>
          <a:noFill/>
          <a:ln>
            <a:noFill/>
          </a:ln>
        </p:spPr>
        <p:txBody>
          <a:bodyPr anchorCtr="0" anchor="t" bIns="0" lIns="0" spcFirstLastPara="1" rIns="0" wrap="square" tIns="0">
            <a:noAutofit/>
          </a:bodyPr>
          <a:lstStyle/>
          <a:p>
            <a:pPr indent="-190500" lvl="0" marL="190500" rtl="0" algn="l">
              <a:spcBef>
                <a:spcPts val="0"/>
              </a:spcBef>
              <a:spcAft>
                <a:spcPts val="0"/>
              </a:spcAft>
              <a:buNone/>
            </a:pPr>
            <a:r>
              <a:t/>
            </a:r>
            <a:endParaRPr sz="2400">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1f6ba46ec64_2_136:notes"/>
          <p:cNvSpPr txBox="1"/>
          <p:nvPr>
            <p:ph idx="12" type="sldNum"/>
          </p:nvPr>
        </p:nvSpPr>
        <p:spPr>
          <a:xfrm>
            <a:off x="3881647" y="8686800"/>
            <a:ext cx="2976035" cy="456873"/>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chemeClr val="dk1"/>
              </a:buClr>
              <a:buSzPts val="1200"/>
              <a:buFont typeface="Times New Roman"/>
              <a:buNone/>
            </a:pPr>
            <a:fld id="{00000000-1234-1234-1234-123412341234}" type="slidenum">
              <a:rPr lang="en-US" sz="1200">
                <a:latin typeface="Times New Roman"/>
                <a:ea typeface="Times New Roman"/>
                <a:cs typeface="Times New Roman"/>
                <a:sym typeface="Times New Roman"/>
              </a:rPr>
              <a:t>‹#›</a:t>
            </a:fld>
            <a:endParaRPr sz="1200"/>
          </a:p>
        </p:txBody>
      </p:sp>
      <p:sp>
        <p:nvSpPr>
          <p:cNvPr id="600" name="Google Shape;600;g1f6ba46ec64_2_136:notes"/>
          <p:cNvSpPr/>
          <p:nvPr>
            <p:ph idx="2" type="sldImg"/>
          </p:nvPr>
        </p:nvSpPr>
        <p:spPr>
          <a:xfrm>
            <a:off x="1209068" y="694171"/>
            <a:ext cx="4438464" cy="3429000"/>
          </a:xfrm>
          <a:custGeom>
            <a:rect b="b" l="l" r="r" t="t"/>
            <a:pathLst>
              <a:path extrusionOk="0" h="120000" w="120000">
                <a:moveTo>
                  <a:pt x="0" y="0"/>
                </a:moveTo>
                <a:lnTo>
                  <a:pt x="120000" y="0"/>
                </a:lnTo>
                <a:lnTo>
                  <a:pt x="120000" y="120000"/>
                </a:lnTo>
                <a:lnTo>
                  <a:pt x="0" y="120000"/>
                </a:lnTo>
                <a:close/>
              </a:path>
            </a:pathLst>
          </a:custGeom>
          <a:solidFill>
            <a:srgbClr val="CFE7F5"/>
          </a:solidFill>
          <a:ln cap="flat" cmpd="sng" w="25400">
            <a:solidFill>
              <a:srgbClr val="808080"/>
            </a:solidFill>
            <a:prstDash val="solid"/>
            <a:round/>
            <a:headEnd len="sm" w="sm" type="none"/>
            <a:tailEnd len="sm" w="sm" type="none"/>
          </a:ln>
        </p:spPr>
      </p:sp>
      <p:sp>
        <p:nvSpPr>
          <p:cNvPr id="601" name="Google Shape;601;g1f6ba46ec64_2_136:notes"/>
          <p:cNvSpPr txBox="1"/>
          <p:nvPr>
            <p:ph idx="1" type="body"/>
          </p:nvPr>
        </p:nvSpPr>
        <p:spPr>
          <a:xfrm>
            <a:off x="685799" y="4343236"/>
            <a:ext cx="5486082" cy="4114473"/>
          </a:xfrm>
          <a:prstGeom prst="rect">
            <a:avLst/>
          </a:prstGeom>
          <a:noFill/>
          <a:ln>
            <a:noFill/>
          </a:ln>
        </p:spPr>
        <p:txBody>
          <a:bodyPr anchorCtr="0" anchor="t" bIns="0" lIns="0" spcFirstLastPara="1" rIns="0" wrap="square" tIns="0">
            <a:noAutofit/>
          </a:bodyPr>
          <a:lstStyle/>
          <a:p>
            <a:pPr indent="-190500" lvl="0" marL="190500" rtl="0" algn="l">
              <a:spcBef>
                <a:spcPts val="0"/>
              </a:spcBef>
              <a:spcAft>
                <a:spcPts val="0"/>
              </a:spcAft>
              <a:buNone/>
            </a:pPr>
            <a:r>
              <a:t/>
            </a:r>
            <a:endParaRPr sz="2400">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1f6ba46ec64_2_143:notes"/>
          <p:cNvSpPr txBox="1"/>
          <p:nvPr>
            <p:ph idx="12" type="sldNum"/>
          </p:nvPr>
        </p:nvSpPr>
        <p:spPr>
          <a:xfrm>
            <a:off x="3881647" y="8686800"/>
            <a:ext cx="2976035" cy="456873"/>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chemeClr val="dk1"/>
              </a:buClr>
              <a:buSzPts val="1200"/>
              <a:buFont typeface="Times New Roman"/>
              <a:buNone/>
            </a:pPr>
            <a:fld id="{00000000-1234-1234-1234-123412341234}" type="slidenum">
              <a:rPr lang="en-US" sz="1200">
                <a:latin typeface="Times New Roman"/>
                <a:ea typeface="Times New Roman"/>
                <a:cs typeface="Times New Roman"/>
                <a:sym typeface="Times New Roman"/>
              </a:rPr>
              <a:t>‹#›</a:t>
            </a:fld>
            <a:endParaRPr sz="1200"/>
          </a:p>
        </p:txBody>
      </p:sp>
      <p:sp>
        <p:nvSpPr>
          <p:cNvPr id="608" name="Google Shape;608;g1f6ba46ec64_2_143:notes"/>
          <p:cNvSpPr/>
          <p:nvPr>
            <p:ph idx="2" type="sldImg"/>
          </p:nvPr>
        </p:nvSpPr>
        <p:spPr>
          <a:xfrm>
            <a:off x="1209068" y="694171"/>
            <a:ext cx="4438464" cy="3429000"/>
          </a:xfrm>
          <a:custGeom>
            <a:rect b="b" l="l" r="r" t="t"/>
            <a:pathLst>
              <a:path extrusionOk="0" h="120000" w="120000">
                <a:moveTo>
                  <a:pt x="0" y="0"/>
                </a:moveTo>
                <a:lnTo>
                  <a:pt x="120000" y="0"/>
                </a:lnTo>
                <a:lnTo>
                  <a:pt x="120000" y="120000"/>
                </a:lnTo>
                <a:lnTo>
                  <a:pt x="0" y="120000"/>
                </a:lnTo>
                <a:close/>
              </a:path>
            </a:pathLst>
          </a:custGeom>
          <a:solidFill>
            <a:srgbClr val="CFE7F5"/>
          </a:solidFill>
          <a:ln cap="flat" cmpd="sng" w="25400">
            <a:solidFill>
              <a:srgbClr val="808080"/>
            </a:solidFill>
            <a:prstDash val="solid"/>
            <a:round/>
            <a:headEnd len="sm" w="sm" type="none"/>
            <a:tailEnd len="sm" w="sm" type="none"/>
          </a:ln>
        </p:spPr>
      </p:sp>
      <p:sp>
        <p:nvSpPr>
          <p:cNvPr id="609" name="Google Shape;609;g1f6ba46ec64_2_143:notes"/>
          <p:cNvSpPr txBox="1"/>
          <p:nvPr>
            <p:ph idx="1" type="body"/>
          </p:nvPr>
        </p:nvSpPr>
        <p:spPr>
          <a:xfrm>
            <a:off x="685799" y="4343236"/>
            <a:ext cx="5486082" cy="4114473"/>
          </a:xfrm>
          <a:prstGeom prst="rect">
            <a:avLst/>
          </a:prstGeom>
          <a:noFill/>
          <a:ln>
            <a:noFill/>
          </a:ln>
        </p:spPr>
        <p:txBody>
          <a:bodyPr anchorCtr="0" anchor="t" bIns="0" lIns="0" spcFirstLastPara="1" rIns="0" wrap="square" tIns="0">
            <a:noAutofit/>
          </a:bodyPr>
          <a:lstStyle/>
          <a:p>
            <a:pPr indent="-190500" lvl="0" marL="190500" rtl="0" algn="l">
              <a:spcBef>
                <a:spcPts val="0"/>
              </a:spcBef>
              <a:spcAft>
                <a:spcPts val="0"/>
              </a:spcAft>
              <a:buNone/>
            </a:pPr>
            <a:r>
              <a:t/>
            </a:r>
            <a:endParaRPr sz="2400">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1f6ba46ec64_7_18:notes"/>
          <p:cNvSpPr txBox="1"/>
          <p:nvPr>
            <p:ph idx="1" type="body"/>
          </p:nvPr>
        </p:nvSpPr>
        <p:spPr>
          <a:xfrm>
            <a:off x="685800" y="4343400"/>
            <a:ext cx="5486400" cy="411480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616" name="Google Shape;616;g1f6ba46ec64_7_18:notes"/>
          <p:cNvSpPr/>
          <p:nvPr>
            <p:ph idx="2" type="sldImg"/>
          </p:nvPr>
        </p:nvSpPr>
        <p:spPr>
          <a:xfrm>
            <a:off x="1714753" y="685800"/>
            <a:ext cx="342916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2:notes"/>
          <p:cNvSpPr txBox="1"/>
          <p:nvPr/>
        </p:nvSpPr>
        <p:spPr>
          <a:xfrm>
            <a:off x="3884612" y="8685212"/>
            <a:ext cx="2970212" cy="455612"/>
          </a:xfrm>
          <a:prstGeom prst="rect">
            <a:avLst/>
          </a:prstGeom>
          <a:noFill/>
          <a:ln>
            <a:noFill/>
          </a:ln>
        </p:spPr>
        <p:txBody>
          <a:bodyPr anchorCtr="0" anchor="b" bIns="46800" lIns="90000" spcFirstLastPara="1" rIns="90000" wrap="square" tIns="46800">
            <a:noAutofit/>
          </a:bodyPr>
          <a:lstStyle/>
          <a:p>
            <a:pPr indent="0" lvl="0" marL="21590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
        <p:nvSpPr>
          <p:cNvPr id="483" name="Google Shape;48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484" name="Google Shape;484;p2:notes"/>
          <p:cNvSpPr txBox="1"/>
          <p:nvPr>
            <p:ph idx="1" type="body"/>
          </p:nvPr>
        </p:nvSpPr>
        <p:spPr>
          <a:xfrm>
            <a:off x="685800" y="4343400"/>
            <a:ext cx="5486400" cy="4114800"/>
          </a:xfrm>
          <a:prstGeom prst="rect">
            <a:avLst/>
          </a:prstGeom>
          <a:noFill/>
          <a:ln>
            <a:noFill/>
          </a:ln>
        </p:spPr>
        <p:txBody>
          <a:bodyPr anchorCtr="0" anchor="ctr" bIns="46800" lIns="90000" spcFirstLastPara="1" rIns="90000" wrap="square" tIns="4680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1f6ba46ec64_7_26:notes"/>
          <p:cNvSpPr txBox="1"/>
          <p:nvPr>
            <p:ph idx="1" type="body"/>
          </p:nvPr>
        </p:nvSpPr>
        <p:spPr>
          <a:xfrm>
            <a:off x="685800" y="4343400"/>
            <a:ext cx="5486400" cy="411480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624" name="Google Shape;624;g1f6ba46ec64_7_26:notes"/>
          <p:cNvSpPr/>
          <p:nvPr>
            <p:ph idx="2" type="sldImg"/>
          </p:nvPr>
        </p:nvSpPr>
        <p:spPr>
          <a:xfrm>
            <a:off x="1714753" y="685800"/>
            <a:ext cx="342916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1f6ba46ec64_7_60:notes"/>
          <p:cNvSpPr txBox="1"/>
          <p:nvPr>
            <p:ph idx="1" type="body"/>
          </p:nvPr>
        </p:nvSpPr>
        <p:spPr>
          <a:xfrm>
            <a:off x="685800" y="4343400"/>
            <a:ext cx="5486400" cy="411480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632" name="Google Shape;632;g1f6ba46ec64_7_60:notes"/>
          <p:cNvSpPr/>
          <p:nvPr>
            <p:ph idx="2" type="sldImg"/>
          </p:nvPr>
        </p:nvSpPr>
        <p:spPr>
          <a:xfrm>
            <a:off x="1714753" y="685800"/>
            <a:ext cx="342916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1f6ba46ec64_7_66:notes"/>
          <p:cNvSpPr txBox="1"/>
          <p:nvPr>
            <p:ph idx="1" type="body"/>
          </p:nvPr>
        </p:nvSpPr>
        <p:spPr>
          <a:xfrm>
            <a:off x="685800" y="4343400"/>
            <a:ext cx="5486400" cy="411480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639" name="Google Shape;639;g1f6ba46ec64_7_66:notes"/>
          <p:cNvSpPr/>
          <p:nvPr>
            <p:ph idx="2" type="sldImg"/>
          </p:nvPr>
        </p:nvSpPr>
        <p:spPr>
          <a:xfrm>
            <a:off x="1714753" y="685800"/>
            <a:ext cx="342916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1f6ba46ec64_7_71:notes"/>
          <p:cNvSpPr txBox="1"/>
          <p:nvPr>
            <p:ph idx="1" type="body"/>
          </p:nvPr>
        </p:nvSpPr>
        <p:spPr>
          <a:xfrm>
            <a:off x="685800" y="4343400"/>
            <a:ext cx="5486400" cy="411480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645" name="Google Shape;645;g1f6ba46ec64_7_71:notes"/>
          <p:cNvSpPr/>
          <p:nvPr>
            <p:ph idx="2" type="sldImg"/>
          </p:nvPr>
        </p:nvSpPr>
        <p:spPr>
          <a:xfrm>
            <a:off x="1714753" y="685800"/>
            <a:ext cx="342916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1f6ba46ec64_7_76:notes"/>
          <p:cNvSpPr txBox="1"/>
          <p:nvPr>
            <p:ph idx="1" type="body"/>
          </p:nvPr>
        </p:nvSpPr>
        <p:spPr>
          <a:xfrm>
            <a:off x="685800" y="4343400"/>
            <a:ext cx="5486400" cy="411480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651" name="Google Shape;651;g1f6ba46ec64_7_76:notes"/>
          <p:cNvSpPr/>
          <p:nvPr>
            <p:ph idx="2" type="sldImg"/>
          </p:nvPr>
        </p:nvSpPr>
        <p:spPr>
          <a:xfrm>
            <a:off x="1714753" y="685800"/>
            <a:ext cx="342916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1f6ba46ec64_7_81:notes"/>
          <p:cNvSpPr txBox="1"/>
          <p:nvPr>
            <p:ph idx="1" type="body"/>
          </p:nvPr>
        </p:nvSpPr>
        <p:spPr>
          <a:xfrm>
            <a:off x="685800" y="4343400"/>
            <a:ext cx="5486400" cy="411480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657" name="Google Shape;657;g1f6ba46ec64_7_81:notes"/>
          <p:cNvSpPr/>
          <p:nvPr>
            <p:ph idx="2" type="sldImg"/>
          </p:nvPr>
        </p:nvSpPr>
        <p:spPr>
          <a:xfrm>
            <a:off x="1714753" y="685800"/>
            <a:ext cx="342916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1f6ba46ec64_7_86:notes"/>
          <p:cNvSpPr txBox="1"/>
          <p:nvPr>
            <p:ph idx="1" type="body"/>
          </p:nvPr>
        </p:nvSpPr>
        <p:spPr>
          <a:xfrm>
            <a:off x="685800" y="4343400"/>
            <a:ext cx="5486400" cy="411480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663" name="Google Shape;663;g1f6ba46ec64_7_86:notes"/>
          <p:cNvSpPr/>
          <p:nvPr>
            <p:ph idx="2" type="sldImg"/>
          </p:nvPr>
        </p:nvSpPr>
        <p:spPr>
          <a:xfrm>
            <a:off x="1714753" y="685800"/>
            <a:ext cx="342916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1f6ba46ec64_7_91:notes"/>
          <p:cNvSpPr txBox="1"/>
          <p:nvPr>
            <p:ph idx="1" type="body"/>
          </p:nvPr>
        </p:nvSpPr>
        <p:spPr>
          <a:xfrm>
            <a:off x="685800" y="4343400"/>
            <a:ext cx="5486400" cy="411480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669" name="Google Shape;669;g1f6ba46ec64_7_91:notes"/>
          <p:cNvSpPr/>
          <p:nvPr>
            <p:ph idx="2" type="sldImg"/>
          </p:nvPr>
        </p:nvSpPr>
        <p:spPr>
          <a:xfrm>
            <a:off x="1714753" y="685800"/>
            <a:ext cx="342916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1f6ba46ec64_7_96:notes"/>
          <p:cNvSpPr txBox="1"/>
          <p:nvPr>
            <p:ph idx="1" type="body"/>
          </p:nvPr>
        </p:nvSpPr>
        <p:spPr>
          <a:xfrm>
            <a:off x="685800" y="4343400"/>
            <a:ext cx="5486400" cy="411480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675" name="Google Shape;675;g1f6ba46ec64_7_96:notes"/>
          <p:cNvSpPr/>
          <p:nvPr>
            <p:ph idx="2" type="sldImg"/>
          </p:nvPr>
        </p:nvSpPr>
        <p:spPr>
          <a:xfrm>
            <a:off x="1714753" y="685800"/>
            <a:ext cx="342916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1f6ba46ec64_7_101:notes"/>
          <p:cNvSpPr txBox="1"/>
          <p:nvPr>
            <p:ph idx="1" type="body"/>
          </p:nvPr>
        </p:nvSpPr>
        <p:spPr>
          <a:xfrm>
            <a:off x="685800" y="4343400"/>
            <a:ext cx="5486400" cy="411480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681" name="Google Shape;681;g1f6ba46ec64_7_101:notes"/>
          <p:cNvSpPr/>
          <p:nvPr>
            <p:ph idx="2" type="sldImg"/>
          </p:nvPr>
        </p:nvSpPr>
        <p:spPr>
          <a:xfrm>
            <a:off x="1714753" y="685800"/>
            <a:ext cx="342916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3:notes"/>
          <p:cNvSpPr txBox="1"/>
          <p:nvPr/>
        </p:nvSpPr>
        <p:spPr>
          <a:xfrm>
            <a:off x="3884612" y="8685212"/>
            <a:ext cx="2970212" cy="455612"/>
          </a:xfrm>
          <a:prstGeom prst="rect">
            <a:avLst/>
          </a:prstGeom>
          <a:noFill/>
          <a:ln>
            <a:noFill/>
          </a:ln>
        </p:spPr>
        <p:txBody>
          <a:bodyPr anchorCtr="0" anchor="b" bIns="46800" lIns="90000" spcFirstLastPara="1" rIns="90000" wrap="square" tIns="46800">
            <a:noAutofit/>
          </a:bodyPr>
          <a:lstStyle/>
          <a:p>
            <a:pPr indent="0" lvl="0" marL="21590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
        <p:nvSpPr>
          <p:cNvPr id="491" name="Google Shape;49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492" name="Google Shape;492;p3:notes"/>
          <p:cNvSpPr txBox="1"/>
          <p:nvPr>
            <p:ph idx="1" type="body"/>
          </p:nvPr>
        </p:nvSpPr>
        <p:spPr>
          <a:xfrm>
            <a:off x="685800" y="4343400"/>
            <a:ext cx="5486400" cy="4114800"/>
          </a:xfrm>
          <a:prstGeom prst="rect">
            <a:avLst/>
          </a:prstGeom>
          <a:noFill/>
          <a:ln>
            <a:noFill/>
          </a:ln>
        </p:spPr>
        <p:txBody>
          <a:bodyPr anchorCtr="0" anchor="ctr" bIns="46800" lIns="90000" spcFirstLastPara="1" rIns="90000" wrap="square" tIns="46800">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1f6ba46ec64_7_108:notes"/>
          <p:cNvSpPr txBox="1"/>
          <p:nvPr>
            <p:ph idx="1" type="body"/>
          </p:nvPr>
        </p:nvSpPr>
        <p:spPr>
          <a:xfrm>
            <a:off x="685800" y="4343400"/>
            <a:ext cx="5486400" cy="411480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689" name="Google Shape;689;g1f6ba46ec64_7_108:notes"/>
          <p:cNvSpPr/>
          <p:nvPr>
            <p:ph idx="2" type="sldImg"/>
          </p:nvPr>
        </p:nvSpPr>
        <p:spPr>
          <a:xfrm>
            <a:off x="1714753" y="685800"/>
            <a:ext cx="342916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1f6ba46ec64_7_113:notes"/>
          <p:cNvSpPr txBox="1"/>
          <p:nvPr>
            <p:ph idx="1" type="body"/>
          </p:nvPr>
        </p:nvSpPr>
        <p:spPr>
          <a:xfrm>
            <a:off x="685800" y="4343400"/>
            <a:ext cx="5486400" cy="411480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695" name="Google Shape;695;g1f6ba46ec64_7_113:notes"/>
          <p:cNvSpPr/>
          <p:nvPr>
            <p:ph idx="2" type="sldImg"/>
          </p:nvPr>
        </p:nvSpPr>
        <p:spPr>
          <a:xfrm>
            <a:off x="1714753" y="685800"/>
            <a:ext cx="342916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1f6ba46ec64_7_118:notes"/>
          <p:cNvSpPr txBox="1"/>
          <p:nvPr>
            <p:ph idx="1" type="body"/>
          </p:nvPr>
        </p:nvSpPr>
        <p:spPr>
          <a:xfrm>
            <a:off x="685800" y="4343400"/>
            <a:ext cx="5486400" cy="411480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701" name="Google Shape;701;g1f6ba46ec64_7_118:notes"/>
          <p:cNvSpPr/>
          <p:nvPr>
            <p:ph idx="2" type="sldImg"/>
          </p:nvPr>
        </p:nvSpPr>
        <p:spPr>
          <a:xfrm>
            <a:off x="1714753" y="685800"/>
            <a:ext cx="342916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1f6ba46ec64_7_124:notes"/>
          <p:cNvSpPr txBox="1"/>
          <p:nvPr>
            <p:ph idx="1" type="body"/>
          </p:nvPr>
        </p:nvSpPr>
        <p:spPr>
          <a:xfrm>
            <a:off x="685800" y="4343400"/>
            <a:ext cx="5486400" cy="411480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708" name="Google Shape;708;g1f6ba46ec64_7_124:notes"/>
          <p:cNvSpPr/>
          <p:nvPr>
            <p:ph idx="2" type="sldImg"/>
          </p:nvPr>
        </p:nvSpPr>
        <p:spPr>
          <a:xfrm>
            <a:off x="1714753" y="685800"/>
            <a:ext cx="342916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1f6ba46ec64_7_131:notes"/>
          <p:cNvSpPr txBox="1"/>
          <p:nvPr>
            <p:ph idx="1" type="body"/>
          </p:nvPr>
        </p:nvSpPr>
        <p:spPr>
          <a:xfrm>
            <a:off x="685800" y="4343400"/>
            <a:ext cx="5486400" cy="411480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716" name="Google Shape;716;g1f6ba46ec64_7_131:notes"/>
          <p:cNvSpPr/>
          <p:nvPr>
            <p:ph idx="2" type="sldImg"/>
          </p:nvPr>
        </p:nvSpPr>
        <p:spPr>
          <a:xfrm>
            <a:off x="1714753" y="685800"/>
            <a:ext cx="342916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1f6ba46ec64_7_136:notes"/>
          <p:cNvSpPr txBox="1"/>
          <p:nvPr>
            <p:ph idx="1" type="body"/>
          </p:nvPr>
        </p:nvSpPr>
        <p:spPr>
          <a:xfrm>
            <a:off x="685800" y="4343400"/>
            <a:ext cx="5486400" cy="411480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722" name="Google Shape;722;g1f6ba46ec64_7_136:notes"/>
          <p:cNvSpPr/>
          <p:nvPr>
            <p:ph idx="2" type="sldImg"/>
          </p:nvPr>
        </p:nvSpPr>
        <p:spPr>
          <a:xfrm>
            <a:off x="1714753" y="685800"/>
            <a:ext cx="342916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1f6ba46ec64_7_142:notes"/>
          <p:cNvSpPr txBox="1"/>
          <p:nvPr>
            <p:ph idx="1" type="body"/>
          </p:nvPr>
        </p:nvSpPr>
        <p:spPr>
          <a:xfrm>
            <a:off x="685800" y="4343400"/>
            <a:ext cx="5486400" cy="411480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729" name="Google Shape;729;g1f6ba46ec64_7_142:notes"/>
          <p:cNvSpPr/>
          <p:nvPr>
            <p:ph idx="2" type="sldImg"/>
          </p:nvPr>
        </p:nvSpPr>
        <p:spPr>
          <a:xfrm>
            <a:off x="1714753" y="685800"/>
            <a:ext cx="342916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1f6ba46ec64_7_149:notes"/>
          <p:cNvSpPr txBox="1"/>
          <p:nvPr>
            <p:ph idx="1" type="body"/>
          </p:nvPr>
        </p:nvSpPr>
        <p:spPr>
          <a:xfrm>
            <a:off x="685800" y="4343400"/>
            <a:ext cx="5486400" cy="411480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737" name="Google Shape;737;g1f6ba46ec64_7_149:notes"/>
          <p:cNvSpPr/>
          <p:nvPr>
            <p:ph idx="2" type="sldImg"/>
          </p:nvPr>
        </p:nvSpPr>
        <p:spPr>
          <a:xfrm>
            <a:off x="1714753" y="685800"/>
            <a:ext cx="342916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1f6ba46ec64_7_155:notes"/>
          <p:cNvSpPr txBox="1"/>
          <p:nvPr>
            <p:ph idx="1" type="body"/>
          </p:nvPr>
        </p:nvSpPr>
        <p:spPr>
          <a:xfrm>
            <a:off x="685800" y="4343400"/>
            <a:ext cx="5486400" cy="4114800"/>
          </a:xfrm>
          <a:prstGeom prst="rect">
            <a:avLst/>
          </a:prstGeom>
        </p:spPr>
        <p:txBody>
          <a:bodyPr anchorCtr="0" anchor="t" bIns="46800" lIns="90000" spcFirstLastPara="1" rIns="90000" wrap="square" tIns="46800">
            <a:noAutofit/>
          </a:bodyPr>
          <a:lstStyle/>
          <a:p>
            <a:pPr indent="0" lvl="0" marL="0" rtl="0" algn="l">
              <a:spcBef>
                <a:spcPts val="0"/>
              </a:spcBef>
              <a:spcAft>
                <a:spcPts val="0"/>
              </a:spcAft>
              <a:buNone/>
            </a:pPr>
            <a:r>
              <a:t/>
            </a:r>
            <a:endParaRPr/>
          </a:p>
        </p:txBody>
      </p:sp>
      <p:sp>
        <p:nvSpPr>
          <p:cNvPr id="744" name="Google Shape;744;g1f6ba46ec64_7_155:notes"/>
          <p:cNvSpPr/>
          <p:nvPr>
            <p:ph idx="2" type="sldImg"/>
          </p:nvPr>
        </p:nvSpPr>
        <p:spPr>
          <a:xfrm>
            <a:off x="1714753" y="685800"/>
            <a:ext cx="342916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4:notes"/>
          <p:cNvSpPr txBox="1"/>
          <p:nvPr/>
        </p:nvSpPr>
        <p:spPr>
          <a:xfrm>
            <a:off x="3884612" y="8685212"/>
            <a:ext cx="2970212" cy="455612"/>
          </a:xfrm>
          <a:prstGeom prst="rect">
            <a:avLst/>
          </a:prstGeom>
          <a:noFill/>
          <a:ln>
            <a:noFill/>
          </a:ln>
        </p:spPr>
        <p:txBody>
          <a:bodyPr anchorCtr="0" anchor="b" bIns="46800" lIns="90000" spcFirstLastPara="1" rIns="90000" wrap="square" tIns="46800">
            <a:noAutofit/>
          </a:bodyPr>
          <a:lstStyle/>
          <a:p>
            <a:pPr indent="0" lvl="0" marL="21590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
        <p:nvSpPr>
          <p:cNvPr id="499" name="Google Shape;49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500" name="Google Shape;500;p4:notes"/>
          <p:cNvSpPr txBox="1"/>
          <p:nvPr>
            <p:ph idx="1" type="body"/>
          </p:nvPr>
        </p:nvSpPr>
        <p:spPr>
          <a:xfrm>
            <a:off x="685800" y="4343400"/>
            <a:ext cx="5486400" cy="4114800"/>
          </a:xfrm>
          <a:prstGeom prst="rect">
            <a:avLst/>
          </a:prstGeom>
          <a:noFill/>
          <a:ln>
            <a:noFill/>
          </a:ln>
        </p:spPr>
        <p:txBody>
          <a:bodyPr anchorCtr="0" anchor="ctr" bIns="46800" lIns="90000" spcFirstLastPara="1" rIns="90000" wrap="square" tIns="468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5:notes"/>
          <p:cNvSpPr txBox="1"/>
          <p:nvPr/>
        </p:nvSpPr>
        <p:spPr>
          <a:xfrm>
            <a:off x="3884612" y="8685212"/>
            <a:ext cx="2970212" cy="455612"/>
          </a:xfrm>
          <a:prstGeom prst="rect">
            <a:avLst/>
          </a:prstGeom>
          <a:noFill/>
          <a:ln>
            <a:noFill/>
          </a:ln>
        </p:spPr>
        <p:txBody>
          <a:bodyPr anchorCtr="0" anchor="b" bIns="46800" lIns="90000" spcFirstLastPara="1" rIns="90000" wrap="square" tIns="46800">
            <a:noAutofit/>
          </a:bodyPr>
          <a:lstStyle/>
          <a:p>
            <a:pPr indent="0" lvl="0" marL="21590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
        <p:nvSpPr>
          <p:cNvPr id="507" name="Google Shape;50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508" name="Google Shape;508;p5:notes"/>
          <p:cNvSpPr txBox="1"/>
          <p:nvPr>
            <p:ph idx="1" type="body"/>
          </p:nvPr>
        </p:nvSpPr>
        <p:spPr>
          <a:xfrm>
            <a:off x="685800" y="4343400"/>
            <a:ext cx="5486400" cy="4114800"/>
          </a:xfrm>
          <a:prstGeom prst="rect">
            <a:avLst/>
          </a:prstGeom>
          <a:noFill/>
          <a:ln>
            <a:noFill/>
          </a:ln>
        </p:spPr>
        <p:txBody>
          <a:bodyPr anchorCtr="0" anchor="ctr" bIns="46800" lIns="90000" spcFirstLastPara="1" rIns="90000" wrap="square" tIns="468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6:notes"/>
          <p:cNvSpPr txBox="1"/>
          <p:nvPr/>
        </p:nvSpPr>
        <p:spPr>
          <a:xfrm>
            <a:off x="3884612" y="8685212"/>
            <a:ext cx="2970212" cy="455612"/>
          </a:xfrm>
          <a:prstGeom prst="rect">
            <a:avLst/>
          </a:prstGeom>
          <a:noFill/>
          <a:ln>
            <a:noFill/>
          </a:ln>
        </p:spPr>
        <p:txBody>
          <a:bodyPr anchorCtr="0" anchor="b" bIns="46800" lIns="90000" spcFirstLastPara="1" rIns="90000" wrap="square" tIns="46800">
            <a:noAutofit/>
          </a:bodyPr>
          <a:lstStyle/>
          <a:p>
            <a:pPr indent="0" lvl="0" marL="21590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
        <p:nvSpPr>
          <p:cNvPr id="515" name="Google Shape;51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516" name="Google Shape;516;p6:notes"/>
          <p:cNvSpPr txBox="1"/>
          <p:nvPr>
            <p:ph idx="1" type="body"/>
          </p:nvPr>
        </p:nvSpPr>
        <p:spPr>
          <a:xfrm>
            <a:off x="685800" y="4343400"/>
            <a:ext cx="5486400" cy="4114800"/>
          </a:xfrm>
          <a:prstGeom prst="rect">
            <a:avLst/>
          </a:prstGeom>
          <a:noFill/>
          <a:ln>
            <a:noFill/>
          </a:ln>
        </p:spPr>
        <p:txBody>
          <a:bodyPr anchorCtr="0" anchor="ctr" bIns="46800" lIns="90000" spcFirstLastPara="1" rIns="90000" wrap="square" tIns="468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7:notes"/>
          <p:cNvSpPr txBox="1"/>
          <p:nvPr/>
        </p:nvSpPr>
        <p:spPr>
          <a:xfrm>
            <a:off x="3884612" y="8685212"/>
            <a:ext cx="2970212" cy="455612"/>
          </a:xfrm>
          <a:prstGeom prst="rect">
            <a:avLst/>
          </a:prstGeom>
          <a:noFill/>
          <a:ln>
            <a:noFill/>
          </a:ln>
        </p:spPr>
        <p:txBody>
          <a:bodyPr anchorCtr="0" anchor="b" bIns="46800" lIns="90000" spcFirstLastPara="1" rIns="90000" wrap="square" tIns="46800">
            <a:noAutofit/>
          </a:bodyPr>
          <a:lstStyle/>
          <a:p>
            <a:pPr indent="0" lvl="0" marL="21590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
        <p:nvSpPr>
          <p:cNvPr id="523" name="Google Shape;52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524" name="Google Shape;524;p7:notes"/>
          <p:cNvSpPr txBox="1"/>
          <p:nvPr>
            <p:ph idx="1" type="body"/>
          </p:nvPr>
        </p:nvSpPr>
        <p:spPr>
          <a:xfrm>
            <a:off x="685800" y="4343400"/>
            <a:ext cx="5486400" cy="4114800"/>
          </a:xfrm>
          <a:prstGeom prst="rect">
            <a:avLst/>
          </a:prstGeom>
          <a:noFill/>
          <a:ln>
            <a:noFill/>
          </a:ln>
        </p:spPr>
        <p:txBody>
          <a:bodyPr anchorCtr="0" anchor="ctr" bIns="46800" lIns="90000" spcFirstLastPara="1" rIns="90000" wrap="square" tIns="468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1f6ba46ec64_2_75:notes"/>
          <p:cNvSpPr txBox="1"/>
          <p:nvPr>
            <p:ph idx="12" type="sldNum"/>
          </p:nvPr>
        </p:nvSpPr>
        <p:spPr>
          <a:xfrm>
            <a:off x="3881647" y="8686800"/>
            <a:ext cx="2976035" cy="456873"/>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chemeClr val="dk1"/>
              </a:buClr>
              <a:buSzPts val="1200"/>
              <a:buFont typeface="Times New Roman"/>
              <a:buNone/>
            </a:pPr>
            <a:fld id="{00000000-1234-1234-1234-123412341234}" type="slidenum">
              <a:rPr lang="en-US" sz="1200">
                <a:latin typeface="Times New Roman"/>
                <a:ea typeface="Times New Roman"/>
                <a:cs typeface="Times New Roman"/>
                <a:sym typeface="Times New Roman"/>
              </a:rPr>
              <a:t>‹#›</a:t>
            </a:fld>
            <a:endParaRPr sz="1200"/>
          </a:p>
        </p:txBody>
      </p:sp>
      <p:sp>
        <p:nvSpPr>
          <p:cNvPr id="531" name="Google Shape;531;g1f6ba46ec64_2_75:notes"/>
          <p:cNvSpPr/>
          <p:nvPr>
            <p:ph idx="2" type="sldImg"/>
          </p:nvPr>
        </p:nvSpPr>
        <p:spPr>
          <a:xfrm>
            <a:off x="1209068" y="694171"/>
            <a:ext cx="4438464" cy="3429000"/>
          </a:xfrm>
          <a:custGeom>
            <a:rect b="b" l="l" r="r" t="t"/>
            <a:pathLst>
              <a:path extrusionOk="0" h="120000" w="120000">
                <a:moveTo>
                  <a:pt x="0" y="0"/>
                </a:moveTo>
                <a:lnTo>
                  <a:pt x="120000" y="0"/>
                </a:lnTo>
                <a:lnTo>
                  <a:pt x="120000" y="120000"/>
                </a:lnTo>
                <a:lnTo>
                  <a:pt x="0" y="120000"/>
                </a:lnTo>
                <a:close/>
              </a:path>
            </a:pathLst>
          </a:custGeom>
          <a:solidFill>
            <a:srgbClr val="CFE7F5"/>
          </a:solidFill>
          <a:ln cap="flat" cmpd="sng" w="25400">
            <a:solidFill>
              <a:srgbClr val="808080"/>
            </a:solidFill>
            <a:prstDash val="solid"/>
            <a:round/>
            <a:headEnd len="sm" w="sm" type="none"/>
            <a:tailEnd len="sm" w="sm" type="none"/>
          </a:ln>
        </p:spPr>
      </p:sp>
      <p:sp>
        <p:nvSpPr>
          <p:cNvPr id="532" name="Google Shape;532;g1f6ba46ec64_2_75:notes"/>
          <p:cNvSpPr txBox="1"/>
          <p:nvPr>
            <p:ph idx="1" type="body"/>
          </p:nvPr>
        </p:nvSpPr>
        <p:spPr>
          <a:xfrm>
            <a:off x="685799" y="4343236"/>
            <a:ext cx="5486082" cy="4114473"/>
          </a:xfrm>
          <a:prstGeom prst="rect">
            <a:avLst/>
          </a:prstGeom>
          <a:noFill/>
          <a:ln>
            <a:noFill/>
          </a:ln>
        </p:spPr>
        <p:txBody>
          <a:bodyPr anchorCtr="0" anchor="t" bIns="0" lIns="0" spcFirstLastPara="1" rIns="0" wrap="square" tIns="0">
            <a:noAutofit/>
          </a:bodyPr>
          <a:lstStyle/>
          <a:p>
            <a:pPr indent="-190500" lvl="0" marL="190500" rtl="0" algn="l">
              <a:spcBef>
                <a:spcPts val="0"/>
              </a:spcBef>
              <a:spcAft>
                <a:spcPts val="0"/>
              </a:spcAft>
              <a:buNone/>
            </a:pPr>
            <a:r>
              <a:t/>
            </a:r>
            <a:endParaRPr sz="24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1f6ba46ec64_2_82:notes"/>
          <p:cNvSpPr txBox="1"/>
          <p:nvPr>
            <p:ph idx="12" type="sldNum"/>
          </p:nvPr>
        </p:nvSpPr>
        <p:spPr>
          <a:xfrm>
            <a:off x="3881647" y="8686800"/>
            <a:ext cx="2976035" cy="456873"/>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chemeClr val="dk1"/>
              </a:buClr>
              <a:buSzPts val="1200"/>
              <a:buFont typeface="Times New Roman"/>
              <a:buNone/>
            </a:pPr>
            <a:fld id="{00000000-1234-1234-1234-123412341234}" type="slidenum">
              <a:rPr lang="en-US" sz="1200">
                <a:latin typeface="Times New Roman"/>
                <a:ea typeface="Times New Roman"/>
                <a:cs typeface="Times New Roman"/>
                <a:sym typeface="Times New Roman"/>
              </a:rPr>
              <a:t>‹#›</a:t>
            </a:fld>
            <a:endParaRPr sz="1200"/>
          </a:p>
        </p:txBody>
      </p:sp>
      <p:sp>
        <p:nvSpPr>
          <p:cNvPr id="538" name="Google Shape;538;g1f6ba46ec64_2_82:notes"/>
          <p:cNvSpPr/>
          <p:nvPr>
            <p:ph idx="2" type="sldImg"/>
          </p:nvPr>
        </p:nvSpPr>
        <p:spPr>
          <a:xfrm>
            <a:off x="1209068" y="694171"/>
            <a:ext cx="4438464" cy="3429000"/>
          </a:xfrm>
          <a:custGeom>
            <a:rect b="b" l="l" r="r" t="t"/>
            <a:pathLst>
              <a:path extrusionOk="0" h="120000" w="120000">
                <a:moveTo>
                  <a:pt x="0" y="0"/>
                </a:moveTo>
                <a:lnTo>
                  <a:pt x="120000" y="0"/>
                </a:lnTo>
                <a:lnTo>
                  <a:pt x="120000" y="120000"/>
                </a:lnTo>
                <a:lnTo>
                  <a:pt x="0" y="120000"/>
                </a:lnTo>
                <a:close/>
              </a:path>
            </a:pathLst>
          </a:custGeom>
          <a:solidFill>
            <a:srgbClr val="CFE7F5"/>
          </a:solidFill>
          <a:ln cap="flat" cmpd="sng" w="25400">
            <a:solidFill>
              <a:srgbClr val="808080"/>
            </a:solidFill>
            <a:prstDash val="solid"/>
            <a:round/>
            <a:headEnd len="sm" w="sm" type="none"/>
            <a:tailEnd len="sm" w="sm" type="none"/>
          </a:ln>
        </p:spPr>
      </p:sp>
      <p:sp>
        <p:nvSpPr>
          <p:cNvPr id="539" name="Google Shape;539;g1f6ba46ec64_2_82:notes"/>
          <p:cNvSpPr txBox="1"/>
          <p:nvPr>
            <p:ph idx="1" type="body"/>
          </p:nvPr>
        </p:nvSpPr>
        <p:spPr>
          <a:xfrm>
            <a:off x="685799" y="4343236"/>
            <a:ext cx="5486082" cy="4114473"/>
          </a:xfrm>
          <a:prstGeom prst="rect">
            <a:avLst/>
          </a:prstGeom>
          <a:noFill/>
          <a:ln>
            <a:noFill/>
          </a:ln>
        </p:spPr>
        <p:txBody>
          <a:bodyPr anchorCtr="0" anchor="t" bIns="0" lIns="0" spcFirstLastPara="1" rIns="0" wrap="square" tIns="0">
            <a:noAutofit/>
          </a:bodyPr>
          <a:lstStyle/>
          <a:p>
            <a:pPr indent="-190500" lvl="0" marL="190500" rtl="0" algn="l">
              <a:spcBef>
                <a:spcPts val="0"/>
              </a:spcBef>
              <a:spcAft>
                <a:spcPts val="0"/>
              </a:spcAft>
              <a:buNone/>
            </a:pPr>
            <a:r>
              <a:t/>
            </a:r>
            <a:endParaRPr sz="24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 name="Shape 22"/>
        <p:cNvGrpSpPr/>
        <p:nvPr/>
      </p:nvGrpSpPr>
      <p:grpSpPr>
        <a:xfrm>
          <a:off x="0" y="0"/>
          <a:ext cx="0" cy="0"/>
          <a:chOff x="0" y="0"/>
          <a:chExt cx="0" cy="0"/>
        </a:xfrm>
      </p:grpSpPr>
      <p:sp>
        <p:nvSpPr>
          <p:cNvPr id="23" name="Google Shape;23;p9"/>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9"/>
          <p:cNvSpPr txBox="1"/>
          <p:nvPr>
            <p:ph idx="12" type="sldNum"/>
          </p:nvPr>
        </p:nvSpPr>
        <p:spPr>
          <a:xfrm>
            <a:off x="7848600" y="752475"/>
            <a:ext cx="1155700" cy="1090612"/>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0" name="Shape 70"/>
        <p:cNvGrpSpPr/>
        <p:nvPr/>
      </p:nvGrpSpPr>
      <p:grpSpPr>
        <a:xfrm>
          <a:off x="0" y="0"/>
          <a:ext cx="0" cy="0"/>
          <a:chOff x="0" y="0"/>
          <a:chExt cx="0" cy="0"/>
        </a:xfrm>
      </p:grpSpPr>
      <p:sp>
        <p:nvSpPr>
          <p:cNvPr id="71" name="Google Shape;71;p18"/>
          <p:cNvSpPr txBox="1"/>
          <p:nvPr>
            <p:ph type="title"/>
          </p:nvPr>
        </p:nvSpPr>
        <p:spPr>
          <a:xfrm>
            <a:off x="531812" y="752475"/>
            <a:ext cx="6894512" cy="1079500"/>
          </a:xfrm>
          <a:prstGeom prst="rect">
            <a:avLst/>
          </a:prstGeom>
          <a:noFill/>
          <a:ln>
            <a:noFill/>
          </a:ln>
        </p:spPr>
        <p:txBody>
          <a:bodyPr anchorCtr="0" anchor="ctr" bIns="46800" lIns="90000" spcFirstLastPara="1" rIns="90000" wrap="square" tIns="46800">
            <a:noAutofit/>
          </a:bodyPr>
          <a:lstStyle>
            <a:lvl1pPr lvl="0" algn="l">
              <a:lnSpc>
                <a:spcPct val="90000"/>
              </a:lnSpc>
              <a:spcBef>
                <a:spcPts val="13"/>
              </a:spcBef>
              <a:spcAft>
                <a:spcPts val="0"/>
              </a:spcAft>
              <a:buSzPts val="1400"/>
              <a:buNone/>
              <a:defRPr/>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72" name="Google Shape;72;p18"/>
          <p:cNvSpPr txBox="1"/>
          <p:nvPr>
            <p:ph idx="1" type="body"/>
          </p:nvPr>
        </p:nvSpPr>
        <p:spPr>
          <a:xfrm>
            <a:off x="533400" y="2336800"/>
            <a:ext cx="6886575" cy="3597275"/>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a:lvl1pPr>
            <a:lvl2pPr indent="-228600" lvl="1" marL="914400" algn="l">
              <a:lnSpc>
                <a:spcPct val="90000"/>
              </a:lnSpc>
              <a:spcBef>
                <a:spcPts val="513"/>
              </a:spcBef>
              <a:spcAft>
                <a:spcPts val="0"/>
              </a:spcAft>
              <a:buSzPts val="1400"/>
              <a:buNone/>
              <a:defRPr/>
            </a:lvl2pPr>
            <a:lvl3pPr indent="-228600" lvl="2" marL="1371600" algn="l">
              <a:lnSpc>
                <a:spcPct val="90000"/>
              </a:lnSpc>
              <a:spcBef>
                <a:spcPts val="513"/>
              </a:spcBef>
              <a:spcAft>
                <a:spcPts val="0"/>
              </a:spcAft>
              <a:buSzPts val="1400"/>
              <a:buNone/>
              <a:defRPr/>
            </a:lvl3pPr>
            <a:lvl4pPr indent="-228600" lvl="3" marL="1828800" algn="l">
              <a:lnSpc>
                <a:spcPct val="90000"/>
              </a:lnSpc>
              <a:spcBef>
                <a:spcPts val="513"/>
              </a:spcBef>
              <a:spcAft>
                <a:spcPts val="0"/>
              </a:spcAft>
              <a:buSzPts val="1400"/>
              <a:buNone/>
              <a:defRPr/>
            </a:lvl4pPr>
            <a:lvl5pPr indent="-228600" lvl="4" marL="2286000" algn="l">
              <a:lnSpc>
                <a:spcPct val="90000"/>
              </a:lnSpc>
              <a:spcBef>
                <a:spcPts val="513"/>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18"/>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8"/>
          <p:cNvSpPr txBox="1"/>
          <p:nvPr>
            <p:ph idx="12" type="sldNum"/>
          </p:nvPr>
        </p:nvSpPr>
        <p:spPr>
          <a:xfrm>
            <a:off x="7848600" y="752475"/>
            <a:ext cx="1155700" cy="1090612"/>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5" name="Shape 75"/>
        <p:cNvGrpSpPr/>
        <p:nvPr/>
      </p:nvGrpSpPr>
      <p:grpSpPr>
        <a:xfrm>
          <a:off x="0" y="0"/>
          <a:ext cx="0" cy="0"/>
          <a:chOff x="0" y="0"/>
          <a:chExt cx="0" cy="0"/>
        </a:xfrm>
      </p:grpSpPr>
      <p:sp>
        <p:nvSpPr>
          <p:cNvPr id="76" name="Google Shape;76;p19"/>
          <p:cNvSpPr txBox="1"/>
          <p:nvPr>
            <p:ph type="ctrTitle"/>
          </p:nvPr>
        </p:nvSpPr>
        <p:spPr>
          <a:xfrm>
            <a:off x="1143000" y="1122363"/>
            <a:ext cx="6858000" cy="2387600"/>
          </a:xfrm>
          <a:prstGeom prst="rect">
            <a:avLst/>
          </a:prstGeom>
          <a:noFill/>
          <a:ln>
            <a:noFill/>
          </a:ln>
        </p:spPr>
        <p:txBody>
          <a:bodyPr anchorCtr="0" anchor="b" bIns="46800" lIns="90000" spcFirstLastPara="1" rIns="90000" wrap="square" tIns="46800">
            <a:noAutofit/>
          </a:bodyPr>
          <a:lstStyle>
            <a:lvl1pPr lvl="0" algn="ctr">
              <a:lnSpc>
                <a:spcPct val="90000"/>
              </a:lnSpc>
              <a:spcBef>
                <a:spcPts val="13"/>
              </a:spcBef>
              <a:spcAft>
                <a:spcPts val="0"/>
              </a:spcAft>
              <a:buSzPts val="1400"/>
              <a:buNone/>
              <a:defRPr sz="6000"/>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77" name="Google Shape;77;p19"/>
          <p:cNvSpPr txBox="1"/>
          <p:nvPr>
            <p:ph idx="1" type="subTitle"/>
          </p:nvPr>
        </p:nvSpPr>
        <p:spPr>
          <a:xfrm>
            <a:off x="1143000" y="3602038"/>
            <a:ext cx="6858000" cy="1655762"/>
          </a:xfrm>
          <a:prstGeom prst="rect">
            <a:avLst/>
          </a:prstGeom>
          <a:noFill/>
          <a:ln>
            <a:noFill/>
          </a:ln>
        </p:spPr>
        <p:txBody>
          <a:bodyPr anchorCtr="0" anchor="t" bIns="46800" lIns="90000" spcFirstLastPara="1" rIns="90000" wrap="square" tIns="46800">
            <a:noAutofit/>
          </a:bodyPr>
          <a:lstStyle>
            <a:lvl1pPr lvl="0" algn="ctr">
              <a:lnSpc>
                <a:spcPct val="90000"/>
              </a:lnSpc>
              <a:spcBef>
                <a:spcPts val="1013"/>
              </a:spcBef>
              <a:spcAft>
                <a:spcPts val="0"/>
              </a:spcAft>
              <a:buSzPts val="2400"/>
              <a:buNone/>
              <a:defRPr sz="2400"/>
            </a:lvl1pPr>
            <a:lvl2pPr lvl="1" algn="ctr">
              <a:lnSpc>
                <a:spcPct val="90000"/>
              </a:lnSpc>
              <a:spcBef>
                <a:spcPts val="513"/>
              </a:spcBef>
              <a:spcAft>
                <a:spcPts val="0"/>
              </a:spcAft>
              <a:buSzPts val="2000"/>
              <a:buNone/>
              <a:defRPr sz="2000"/>
            </a:lvl2pPr>
            <a:lvl3pPr lvl="2" algn="ctr">
              <a:lnSpc>
                <a:spcPct val="90000"/>
              </a:lnSpc>
              <a:spcBef>
                <a:spcPts val="513"/>
              </a:spcBef>
              <a:spcAft>
                <a:spcPts val="0"/>
              </a:spcAft>
              <a:buSzPts val="1800"/>
              <a:buNone/>
              <a:defRPr sz="1800"/>
            </a:lvl3pPr>
            <a:lvl4pPr lvl="3" algn="ctr">
              <a:lnSpc>
                <a:spcPct val="90000"/>
              </a:lnSpc>
              <a:spcBef>
                <a:spcPts val="513"/>
              </a:spcBef>
              <a:spcAft>
                <a:spcPts val="0"/>
              </a:spcAft>
              <a:buSzPts val="1600"/>
              <a:buNone/>
              <a:defRPr sz="1600"/>
            </a:lvl4pPr>
            <a:lvl5pPr lvl="4" algn="ctr">
              <a:lnSpc>
                <a:spcPct val="90000"/>
              </a:lnSpc>
              <a:spcBef>
                <a:spcPts val="513"/>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8" name="Google Shape;78;p19"/>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9"/>
          <p:cNvSpPr txBox="1"/>
          <p:nvPr>
            <p:ph idx="12" type="sldNum"/>
          </p:nvPr>
        </p:nvSpPr>
        <p:spPr>
          <a:xfrm>
            <a:off x="7848600" y="752475"/>
            <a:ext cx="1155700" cy="1090612"/>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7" name="Shape 87"/>
        <p:cNvGrpSpPr/>
        <p:nvPr/>
      </p:nvGrpSpPr>
      <p:grpSpPr>
        <a:xfrm>
          <a:off x="0" y="0"/>
          <a:ext cx="0" cy="0"/>
          <a:chOff x="0" y="0"/>
          <a:chExt cx="0" cy="0"/>
        </a:xfrm>
      </p:grpSpPr>
      <p:sp>
        <p:nvSpPr>
          <p:cNvPr id="88" name="Google Shape;88;p21"/>
          <p:cNvSpPr txBox="1"/>
          <p:nvPr>
            <p:ph type="title"/>
          </p:nvPr>
        </p:nvSpPr>
        <p:spPr>
          <a:xfrm rot="5400000">
            <a:off x="3974307" y="2482057"/>
            <a:ext cx="5181600" cy="1722437"/>
          </a:xfrm>
          <a:prstGeom prst="rect">
            <a:avLst/>
          </a:prstGeom>
          <a:noFill/>
          <a:ln>
            <a:noFill/>
          </a:ln>
        </p:spPr>
        <p:txBody>
          <a:bodyPr anchorCtr="0" anchor="ctr" bIns="46800" lIns="90000" spcFirstLastPara="1" rIns="90000" wrap="square" tIns="46800">
            <a:noAutofit/>
          </a:bodyPr>
          <a:lstStyle>
            <a:lvl1pPr lvl="0" algn="l">
              <a:lnSpc>
                <a:spcPct val="90000"/>
              </a:lnSpc>
              <a:spcBef>
                <a:spcPts val="13"/>
              </a:spcBef>
              <a:spcAft>
                <a:spcPts val="0"/>
              </a:spcAft>
              <a:buSzPts val="1400"/>
              <a:buNone/>
              <a:defRPr/>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89" name="Google Shape;89;p21"/>
          <p:cNvSpPr txBox="1"/>
          <p:nvPr>
            <p:ph idx="1" type="body"/>
          </p:nvPr>
        </p:nvSpPr>
        <p:spPr>
          <a:xfrm rot="5400000">
            <a:off x="450850" y="833438"/>
            <a:ext cx="5181600" cy="5019675"/>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a:lvl1pPr>
            <a:lvl2pPr indent="-228600" lvl="1" marL="914400" algn="l">
              <a:lnSpc>
                <a:spcPct val="90000"/>
              </a:lnSpc>
              <a:spcBef>
                <a:spcPts val="513"/>
              </a:spcBef>
              <a:spcAft>
                <a:spcPts val="0"/>
              </a:spcAft>
              <a:buSzPts val="1400"/>
              <a:buNone/>
              <a:defRPr/>
            </a:lvl2pPr>
            <a:lvl3pPr indent="-228600" lvl="2" marL="1371600" algn="l">
              <a:lnSpc>
                <a:spcPct val="90000"/>
              </a:lnSpc>
              <a:spcBef>
                <a:spcPts val="513"/>
              </a:spcBef>
              <a:spcAft>
                <a:spcPts val="0"/>
              </a:spcAft>
              <a:buSzPts val="1400"/>
              <a:buNone/>
              <a:defRPr/>
            </a:lvl3pPr>
            <a:lvl4pPr indent="-228600" lvl="3" marL="1828800" algn="l">
              <a:lnSpc>
                <a:spcPct val="90000"/>
              </a:lnSpc>
              <a:spcBef>
                <a:spcPts val="513"/>
              </a:spcBef>
              <a:spcAft>
                <a:spcPts val="0"/>
              </a:spcAft>
              <a:buSzPts val="1400"/>
              <a:buNone/>
              <a:defRPr/>
            </a:lvl4pPr>
            <a:lvl5pPr indent="-228600" lvl="4" marL="2286000" algn="l">
              <a:lnSpc>
                <a:spcPct val="90000"/>
              </a:lnSpc>
              <a:spcBef>
                <a:spcPts val="513"/>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21"/>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21"/>
          <p:cNvSpPr txBox="1"/>
          <p:nvPr>
            <p:ph idx="12" type="sldNum"/>
          </p:nvPr>
        </p:nvSpPr>
        <p:spPr>
          <a:xfrm>
            <a:off x="7848600" y="752475"/>
            <a:ext cx="1155700" cy="1090612"/>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2" name="Shape 92"/>
        <p:cNvGrpSpPr/>
        <p:nvPr/>
      </p:nvGrpSpPr>
      <p:grpSpPr>
        <a:xfrm>
          <a:off x="0" y="0"/>
          <a:ext cx="0" cy="0"/>
          <a:chOff x="0" y="0"/>
          <a:chExt cx="0" cy="0"/>
        </a:xfrm>
      </p:grpSpPr>
      <p:sp>
        <p:nvSpPr>
          <p:cNvPr id="93" name="Google Shape;93;p22"/>
          <p:cNvSpPr txBox="1"/>
          <p:nvPr>
            <p:ph type="title"/>
          </p:nvPr>
        </p:nvSpPr>
        <p:spPr>
          <a:xfrm>
            <a:off x="531812" y="752475"/>
            <a:ext cx="6894512" cy="1079500"/>
          </a:xfrm>
          <a:prstGeom prst="rect">
            <a:avLst/>
          </a:prstGeom>
          <a:noFill/>
          <a:ln>
            <a:noFill/>
          </a:ln>
        </p:spPr>
        <p:txBody>
          <a:bodyPr anchorCtr="0" anchor="ctr" bIns="46800" lIns="90000" spcFirstLastPara="1" rIns="90000" wrap="square" tIns="46800">
            <a:noAutofit/>
          </a:bodyPr>
          <a:lstStyle>
            <a:lvl1pPr lvl="0" algn="l">
              <a:lnSpc>
                <a:spcPct val="90000"/>
              </a:lnSpc>
              <a:spcBef>
                <a:spcPts val="13"/>
              </a:spcBef>
              <a:spcAft>
                <a:spcPts val="0"/>
              </a:spcAft>
              <a:buSzPts val="1400"/>
              <a:buNone/>
              <a:defRPr/>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94" name="Google Shape;94;p22"/>
          <p:cNvSpPr txBox="1"/>
          <p:nvPr>
            <p:ph idx="1" type="body"/>
          </p:nvPr>
        </p:nvSpPr>
        <p:spPr>
          <a:xfrm rot="5400000">
            <a:off x="2178050" y="692150"/>
            <a:ext cx="3597275" cy="6886575"/>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a:lvl1pPr>
            <a:lvl2pPr indent="-228600" lvl="1" marL="914400" algn="l">
              <a:lnSpc>
                <a:spcPct val="90000"/>
              </a:lnSpc>
              <a:spcBef>
                <a:spcPts val="513"/>
              </a:spcBef>
              <a:spcAft>
                <a:spcPts val="0"/>
              </a:spcAft>
              <a:buSzPts val="1400"/>
              <a:buNone/>
              <a:defRPr/>
            </a:lvl2pPr>
            <a:lvl3pPr indent="-228600" lvl="2" marL="1371600" algn="l">
              <a:lnSpc>
                <a:spcPct val="90000"/>
              </a:lnSpc>
              <a:spcBef>
                <a:spcPts val="513"/>
              </a:spcBef>
              <a:spcAft>
                <a:spcPts val="0"/>
              </a:spcAft>
              <a:buSzPts val="1400"/>
              <a:buNone/>
              <a:defRPr/>
            </a:lvl3pPr>
            <a:lvl4pPr indent="-228600" lvl="3" marL="1828800" algn="l">
              <a:lnSpc>
                <a:spcPct val="90000"/>
              </a:lnSpc>
              <a:spcBef>
                <a:spcPts val="513"/>
              </a:spcBef>
              <a:spcAft>
                <a:spcPts val="0"/>
              </a:spcAft>
              <a:buSzPts val="1400"/>
              <a:buNone/>
              <a:defRPr/>
            </a:lvl4pPr>
            <a:lvl5pPr indent="-228600" lvl="4" marL="2286000" algn="l">
              <a:lnSpc>
                <a:spcPct val="90000"/>
              </a:lnSpc>
              <a:spcBef>
                <a:spcPts val="513"/>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22"/>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22"/>
          <p:cNvSpPr txBox="1"/>
          <p:nvPr>
            <p:ph idx="12" type="sldNum"/>
          </p:nvPr>
        </p:nvSpPr>
        <p:spPr>
          <a:xfrm>
            <a:off x="7848600" y="752475"/>
            <a:ext cx="1155700" cy="1090612"/>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7" name="Shape 97"/>
        <p:cNvGrpSpPr/>
        <p:nvPr/>
      </p:nvGrpSpPr>
      <p:grpSpPr>
        <a:xfrm>
          <a:off x="0" y="0"/>
          <a:ext cx="0" cy="0"/>
          <a:chOff x="0" y="0"/>
          <a:chExt cx="0" cy="0"/>
        </a:xfrm>
      </p:grpSpPr>
      <p:sp>
        <p:nvSpPr>
          <p:cNvPr id="98" name="Google Shape;98;p23"/>
          <p:cNvSpPr txBox="1"/>
          <p:nvPr>
            <p:ph type="title"/>
          </p:nvPr>
        </p:nvSpPr>
        <p:spPr>
          <a:xfrm>
            <a:off x="630238" y="457200"/>
            <a:ext cx="2949575" cy="1600200"/>
          </a:xfrm>
          <a:prstGeom prst="rect">
            <a:avLst/>
          </a:prstGeom>
          <a:noFill/>
          <a:ln>
            <a:noFill/>
          </a:ln>
        </p:spPr>
        <p:txBody>
          <a:bodyPr anchorCtr="0" anchor="b" bIns="46800" lIns="90000" spcFirstLastPara="1" rIns="90000" wrap="square" tIns="46800">
            <a:noAutofit/>
          </a:bodyPr>
          <a:lstStyle>
            <a:lvl1pPr lvl="0" algn="l">
              <a:lnSpc>
                <a:spcPct val="90000"/>
              </a:lnSpc>
              <a:spcBef>
                <a:spcPts val="13"/>
              </a:spcBef>
              <a:spcAft>
                <a:spcPts val="0"/>
              </a:spcAft>
              <a:buSzPts val="1400"/>
              <a:buNone/>
              <a:defRPr sz="3200"/>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99" name="Google Shape;99;p23"/>
          <p:cNvSpPr/>
          <p:nvPr>
            <p:ph idx="2" type="pic"/>
          </p:nvPr>
        </p:nvSpPr>
        <p:spPr>
          <a:xfrm>
            <a:off x="3887788" y="987425"/>
            <a:ext cx="4629150" cy="4873625"/>
          </a:xfrm>
          <a:prstGeom prst="rect">
            <a:avLst/>
          </a:prstGeom>
          <a:noFill/>
          <a:ln>
            <a:noFill/>
          </a:ln>
        </p:spPr>
      </p:sp>
      <p:sp>
        <p:nvSpPr>
          <p:cNvPr id="100" name="Google Shape;100;p23"/>
          <p:cNvSpPr txBox="1"/>
          <p:nvPr>
            <p:ph idx="1" type="body"/>
          </p:nvPr>
        </p:nvSpPr>
        <p:spPr>
          <a:xfrm>
            <a:off x="630238" y="2057400"/>
            <a:ext cx="2949575" cy="3811588"/>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600"/>
              <a:buNone/>
              <a:defRPr sz="1600"/>
            </a:lvl1pPr>
            <a:lvl2pPr indent="-228600" lvl="1" marL="914400" algn="l">
              <a:lnSpc>
                <a:spcPct val="90000"/>
              </a:lnSpc>
              <a:spcBef>
                <a:spcPts val="513"/>
              </a:spcBef>
              <a:spcAft>
                <a:spcPts val="0"/>
              </a:spcAft>
              <a:buSzPts val="1400"/>
              <a:buNone/>
              <a:defRPr sz="1400"/>
            </a:lvl2pPr>
            <a:lvl3pPr indent="-228600" lvl="2" marL="1371600" algn="l">
              <a:lnSpc>
                <a:spcPct val="90000"/>
              </a:lnSpc>
              <a:spcBef>
                <a:spcPts val="513"/>
              </a:spcBef>
              <a:spcAft>
                <a:spcPts val="0"/>
              </a:spcAft>
              <a:buSzPts val="1200"/>
              <a:buNone/>
              <a:defRPr sz="1200"/>
            </a:lvl3pPr>
            <a:lvl4pPr indent="-228600" lvl="3" marL="1828800" algn="l">
              <a:lnSpc>
                <a:spcPct val="90000"/>
              </a:lnSpc>
              <a:spcBef>
                <a:spcPts val="513"/>
              </a:spcBef>
              <a:spcAft>
                <a:spcPts val="0"/>
              </a:spcAft>
              <a:buSzPts val="1000"/>
              <a:buNone/>
              <a:defRPr sz="1000"/>
            </a:lvl4pPr>
            <a:lvl5pPr indent="-228600" lvl="4" marL="2286000" algn="l">
              <a:lnSpc>
                <a:spcPct val="90000"/>
              </a:lnSpc>
              <a:spcBef>
                <a:spcPts val="513"/>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1" name="Google Shape;101;p23"/>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23"/>
          <p:cNvSpPr txBox="1"/>
          <p:nvPr>
            <p:ph idx="12" type="sldNum"/>
          </p:nvPr>
        </p:nvSpPr>
        <p:spPr>
          <a:xfrm>
            <a:off x="7848600" y="752475"/>
            <a:ext cx="1155700" cy="1090612"/>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3" name="Shape 103"/>
        <p:cNvGrpSpPr/>
        <p:nvPr/>
      </p:nvGrpSpPr>
      <p:grpSpPr>
        <a:xfrm>
          <a:off x="0" y="0"/>
          <a:ext cx="0" cy="0"/>
          <a:chOff x="0" y="0"/>
          <a:chExt cx="0" cy="0"/>
        </a:xfrm>
      </p:grpSpPr>
      <p:sp>
        <p:nvSpPr>
          <p:cNvPr id="104" name="Google Shape;104;p24"/>
          <p:cNvSpPr txBox="1"/>
          <p:nvPr>
            <p:ph type="title"/>
          </p:nvPr>
        </p:nvSpPr>
        <p:spPr>
          <a:xfrm>
            <a:off x="630238" y="457200"/>
            <a:ext cx="2949575" cy="1600200"/>
          </a:xfrm>
          <a:prstGeom prst="rect">
            <a:avLst/>
          </a:prstGeom>
          <a:noFill/>
          <a:ln>
            <a:noFill/>
          </a:ln>
        </p:spPr>
        <p:txBody>
          <a:bodyPr anchorCtr="0" anchor="b" bIns="46800" lIns="90000" spcFirstLastPara="1" rIns="90000" wrap="square" tIns="46800">
            <a:noAutofit/>
          </a:bodyPr>
          <a:lstStyle>
            <a:lvl1pPr lvl="0" algn="l">
              <a:lnSpc>
                <a:spcPct val="90000"/>
              </a:lnSpc>
              <a:spcBef>
                <a:spcPts val="13"/>
              </a:spcBef>
              <a:spcAft>
                <a:spcPts val="0"/>
              </a:spcAft>
              <a:buSzPts val="1400"/>
              <a:buNone/>
              <a:defRPr sz="3200"/>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105" name="Google Shape;105;p24"/>
          <p:cNvSpPr txBox="1"/>
          <p:nvPr>
            <p:ph idx="1" type="body"/>
          </p:nvPr>
        </p:nvSpPr>
        <p:spPr>
          <a:xfrm>
            <a:off x="3887788" y="987425"/>
            <a:ext cx="4629150" cy="4873625"/>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sz="3200"/>
            </a:lvl1pPr>
            <a:lvl2pPr indent="-228600" lvl="1" marL="914400" algn="l">
              <a:lnSpc>
                <a:spcPct val="90000"/>
              </a:lnSpc>
              <a:spcBef>
                <a:spcPts val="513"/>
              </a:spcBef>
              <a:spcAft>
                <a:spcPts val="0"/>
              </a:spcAft>
              <a:buSzPts val="1400"/>
              <a:buNone/>
              <a:defRPr sz="2800"/>
            </a:lvl2pPr>
            <a:lvl3pPr indent="-228600" lvl="2" marL="1371600" algn="l">
              <a:lnSpc>
                <a:spcPct val="90000"/>
              </a:lnSpc>
              <a:spcBef>
                <a:spcPts val="513"/>
              </a:spcBef>
              <a:spcAft>
                <a:spcPts val="0"/>
              </a:spcAft>
              <a:buSzPts val="1400"/>
              <a:buNone/>
              <a:defRPr sz="2400"/>
            </a:lvl3pPr>
            <a:lvl4pPr indent="-228600" lvl="3" marL="1828800" algn="l">
              <a:lnSpc>
                <a:spcPct val="90000"/>
              </a:lnSpc>
              <a:spcBef>
                <a:spcPts val="513"/>
              </a:spcBef>
              <a:spcAft>
                <a:spcPts val="0"/>
              </a:spcAft>
              <a:buSzPts val="1400"/>
              <a:buNone/>
              <a:defRPr sz="2000"/>
            </a:lvl4pPr>
            <a:lvl5pPr indent="-228600" lvl="4" marL="2286000" algn="l">
              <a:lnSpc>
                <a:spcPct val="90000"/>
              </a:lnSpc>
              <a:spcBef>
                <a:spcPts val="513"/>
              </a:spcBef>
              <a:spcAft>
                <a:spcPts val="0"/>
              </a:spcAft>
              <a:buSzPts val="1400"/>
              <a:buNone/>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06" name="Google Shape;106;p24"/>
          <p:cNvSpPr txBox="1"/>
          <p:nvPr>
            <p:ph idx="2" type="body"/>
          </p:nvPr>
        </p:nvSpPr>
        <p:spPr>
          <a:xfrm>
            <a:off x="630238" y="2057400"/>
            <a:ext cx="2949575" cy="3811588"/>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600"/>
              <a:buNone/>
              <a:defRPr sz="1600"/>
            </a:lvl1pPr>
            <a:lvl2pPr indent="-228600" lvl="1" marL="914400" algn="l">
              <a:lnSpc>
                <a:spcPct val="90000"/>
              </a:lnSpc>
              <a:spcBef>
                <a:spcPts val="513"/>
              </a:spcBef>
              <a:spcAft>
                <a:spcPts val="0"/>
              </a:spcAft>
              <a:buSzPts val="1400"/>
              <a:buNone/>
              <a:defRPr sz="1400"/>
            </a:lvl2pPr>
            <a:lvl3pPr indent="-228600" lvl="2" marL="1371600" algn="l">
              <a:lnSpc>
                <a:spcPct val="90000"/>
              </a:lnSpc>
              <a:spcBef>
                <a:spcPts val="513"/>
              </a:spcBef>
              <a:spcAft>
                <a:spcPts val="0"/>
              </a:spcAft>
              <a:buSzPts val="1200"/>
              <a:buNone/>
              <a:defRPr sz="1200"/>
            </a:lvl3pPr>
            <a:lvl4pPr indent="-228600" lvl="3" marL="1828800" algn="l">
              <a:lnSpc>
                <a:spcPct val="90000"/>
              </a:lnSpc>
              <a:spcBef>
                <a:spcPts val="513"/>
              </a:spcBef>
              <a:spcAft>
                <a:spcPts val="0"/>
              </a:spcAft>
              <a:buSzPts val="1000"/>
              <a:buNone/>
              <a:defRPr sz="1000"/>
            </a:lvl4pPr>
            <a:lvl5pPr indent="-228600" lvl="4" marL="2286000" algn="l">
              <a:lnSpc>
                <a:spcPct val="90000"/>
              </a:lnSpc>
              <a:spcBef>
                <a:spcPts val="513"/>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7" name="Google Shape;107;p24"/>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24"/>
          <p:cNvSpPr txBox="1"/>
          <p:nvPr>
            <p:ph idx="12" type="sldNum"/>
          </p:nvPr>
        </p:nvSpPr>
        <p:spPr>
          <a:xfrm>
            <a:off x="7848600" y="752475"/>
            <a:ext cx="1155700" cy="1090612"/>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9" name="Shape 109"/>
        <p:cNvGrpSpPr/>
        <p:nvPr/>
      </p:nvGrpSpPr>
      <p:grpSpPr>
        <a:xfrm>
          <a:off x="0" y="0"/>
          <a:ext cx="0" cy="0"/>
          <a:chOff x="0" y="0"/>
          <a:chExt cx="0" cy="0"/>
        </a:xfrm>
      </p:grpSpPr>
      <p:sp>
        <p:nvSpPr>
          <p:cNvPr id="110" name="Google Shape;110;p25"/>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25"/>
          <p:cNvSpPr txBox="1"/>
          <p:nvPr>
            <p:ph idx="12" type="sldNum"/>
          </p:nvPr>
        </p:nvSpPr>
        <p:spPr>
          <a:xfrm>
            <a:off x="7848600" y="752475"/>
            <a:ext cx="1155700" cy="1090612"/>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2" name="Shape 112"/>
        <p:cNvGrpSpPr/>
        <p:nvPr/>
      </p:nvGrpSpPr>
      <p:grpSpPr>
        <a:xfrm>
          <a:off x="0" y="0"/>
          <a:ext cx="0" cy="0"/>
          <a:chOff x="0" y="0"/>
          <a:chExt cx="0" cy="0"/>
        </a:xfrm>
      </p:grpSpPr>
      <p:sp>
        <p:nvSpPr>
          <p:cNvPr id="113" name="Google Shape;113;p26"/>
          <p:cNvSpPr txBox="1"/>
          <p:nvPr>
            <p:ph type="title"/>
          </p:nvPr>
        </p:nvSpPr>
        <p:spPr>
          <a:xfrm>
            <a:off x="531812" y="752475"/>
            <a:ext cx="6894512" cy="1079500"/>
          </a:xfrm>
          <a:prstGeom prst="rect">
            <a:avLst/>
          </a:prstGeom>
          <a:noFill/>
          <a:ln>
            <a:noFill/>
          </a:ln>
        </p:spPr>
        <p:txBody>
          <a:bodyPr anchorCtr="0" anchor="ctr" bIns="46800" lIns="90000" spcFirstLastPara="1" rIns="90000" wrap="square" tIns="46800">
            <a:noAutofit/>
          </a:bodyPr>
          <a:lstStyle>
            <a:lvl1pPr lvl="0" algn="l">
              <a:lnSpc>
                <a:spcPct val="90000"/>
              </a:lnSpc>
              <a:spcBef>
                <a:spcPts val="13"/>
              </a:spcBef>
              <a:spcAft>
                <a:spcPts val="0"/>
              </a:spcAft>
              <a:buSzPts val="1400"/>
              <a:buNone/>
              <a:defRPr/>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114" name="Google Shape;114;p26"/>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26"/>
          <p:cNvSpPr txBox="1"/>
          <p:nvPr>
            <p:ph idx="12" type="sldNum"/>
          </p:nvPr>
        </p:nvSpPr>
        <p:spPr>
          <a:xfrm>
            <a:off x="7848600" y="752475"/>
            <a:ext cx="1155700" cy="1090612"/>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6" name="Shape 116"/>
        <p:cNvGrpSpPr/>
        <p:nvPr/>
      </p:nvGrpSpPr>
      <p:grpSpPr>
        <a:xfrm>
          <a:off x="0" y="0"/>
          <a:ext cx="0" cy="0"/>
          <a:chOff x="0" y="0"/>
          <a:chExt cx="0" cy="0"/>
        </a:xfrm>
      </p:grpSpPr>
      <p:sp>
        <p:nvSpPr>
          <p:cNvPr id="117" name="Google Shape;117;p27"/>
          <p:cNvSpPr txBox="1"/>
          <p:nvPr>
            <p:ph type="title"/>
          </p:nvPr>
        </p:nvSpPr>
        <p:spPr>
          <a:xfrm>
            <a:off x="630238" y="365125"/>
            <a:ext cx="7886700" cy="1325563"/>
          </a:xfrm>
          <a:prstGeom prst="rect">
            <a:avLst/>
          </a:prstGeom>
          <a:noFill/>
          <a:ln>
            <a:noFill/>
          </a:ln>
        </p:spPr>
        <p:txBody>
          <a:bodyPr anchorCtr="0" anchor="ctr" bIns="46800" lIns="90000" spcFirstLastPara="1" rIns="90000" wrap="square" tIns="46800">
            <a:noAutofit/>
          </a:bodyPr>
          <a:lstStyle>
            <a:lvl1pPr lvl="0" algn="l">
              <a:lnSpc>
                <a:spcPct val="90000"/>
              </a:lnSpc>
              <a:spcBef>
                <a:spcPts val="13"/>
              </a:spcBef>
              <a:spcAft>
                <a:spcPts val="0"/>
              </a:spcAft>
              <a:buSzPts val="1400"/>
              <a:buNone/>
              <a:defRPr/>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118" name="Google Shape;118;p27"/>
          <p:cNvSpPr txBox="1"/>
          <p:nvPr>
            <p:ph idx="1" type="body"/>
          </p:nvPr>
        </p:nvSpPr>
        <p:spPr>
          <a:xfrm>
            <a:off x="630238" y="1681163"/>
            <a:ext cx="3868737" cy="823912"/>
          </a:xfrm>
          <a:prstGeom prst="rect">
            <a:avLst/>
          </a:prstGeom>
          <a:noFill/>
          <a:ln>
            <a:noFill/>
          </a:ln>
        </p:spPr>
        <p:txBody>
          <a:bodyPr anchorCtr="0" anchor="b" bIns="46800" lIns="90000" spcFirstLastPara="1" rIns="90000" wrap="square" tIns="46800">
            <a:noAutofit/>
          </a:bodyPr>
          <a:lstStyle>
            <a:lvl1pPr indent="-228600" lvl="0" marL="457200" algn="l">
              <a:lnSpc>
                <a:spcPct val="90000"/>
              </a:lnSpc>
              <a:spcBef>
                <a:spcPts val="1013"/>
              </a:spcBef>
              <a:spcAft>
                <a:spcPts val="0"/>
              </a:spcAft>
              <a:buSzPts val="2400"/>
              <a:buNone/>
              <a:defRPr b="1" sz="2400"/>
            </a:lvl1pPr>
            <a:lvl2pPr indent="-228600" lvl="1" marL="914400" algn="l">
              <a:lnSpc>
                <a:spcPct val="90000"/>
              </a:lnSpc>
              <a:spcBef>
                <a:spcPts val="513"/>
              </a:spcBef>
              <a:spcAft>
                <a:spcPts val="0"/>
              </a:spcAft>
              <a:buSzPts val="2000"/>
              <a:buNone/>
              <a:defRPr b="1" sz="2000"/>
            </a:lvl2pPr>
            <a:lvl3pPr indent="-228600" lvl="2" marL="1371600" algn="l">
              <a:lnSpc>
                <a:spcPct val="90000"/>
              </a:lnSpc>
              <a:spcBef>
                <a:spcPts val="513"/>
              </a:spcBef>
              <a:spcAft>
                <a:spcPts val="0"/>
              </a:spcAft>
              <a:buSzPts val="1800"/>
              <a:buNone/>
              <a:defRPr b="1" sz="1800"/>
            </a:lvl3pPr>
            <a:lvl4pPr indent="-228600" lvl="3" marL="1828800" algn="l">
              <a:lnSpc>
                <a:spcPct val="90000"/>
              </a:lnSpc>
              <a:spcBef>
                <a:spcPts val="513"/>
              </a:spcBef>
              <a:spcAft>
                <a:spcPts val="0"/>
              </a:spcAft>
              <a:buSzPts val="1600"/>
              <a:buNone/>
              <a:defRPr b="1" sz="1600"/>
            </a:lvl4pPr>
            <a:lvl5pPr indent="-228600" lvl="4" marL="2286000" algn="l">
              <a:lnSpc>
                <a:spcPct val="90000"/>
              </a:lnSpc>
              <a:spcBef>
                <a:spcPts val="513"/>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9" name="Google Shape;119;p27"/>
          <p:cNvSpPr txBox="1"/>
          <p:nvPr>
            <p:ph idx="2" type="body"/>
          </p:nvPr>
        </p:nvSpPr>
        <p:spPr>
          <a:xfrm>
            <a:off x="630238" y="2505075"/>
            <a:ext cx="3868737" cy="3684588"/>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a:lvl1pPr>
            <a:lvl2pPr indent="-228600" lvl="1" marL="914400" algn="l">
              <a:lnSpc>
                <a:spcPct val="90000"/>
              </a:lnSpc>
              <a:spcBef>
                <a:spcPts val="513"/>
              </a:spcBef>
              <a:spcAft>
                <a:spcPts val="0"/>
              </a:spcAft>
              <a:buSzPts val="1400"/>
              <a:buNone/>
              <a:defRPr/>
            </a:lvl2pPr>
            <a:lvl3pPr indent="-228600" lvl="2" marL="1371600" algn="l">
              <a:lnSpc>
                <a:spcPct val="90000"/>
              </a:lnSpc>
              <a:spcBef>
                <a:spcPts val="513"/>
              </a:spcBef>
              <a:spcAft>
                <a:spcPts val="0"/>
              </a:spcAft>
              <a:buSzPts val="1400"/>
              <a:buNone/>
              <a:defRPr/>
            </a:lvl3pPr>
            <a:lvl4pPr indent="-228600" lvl="3" marL="1828800" algn="l">
              <a:lnSpc>
                <a:spcPct val="90000"/>
              </a:lnSpc>
              <a:spcBef>
                <a:spcPts val="513"/>
              </a:spcBef>
              <a:spcAft>
                <a:spcPts val="0"/>
              </a:spcAft>
              <a:buSzPts val="1400"/>
              <a:buNone/>
              <a:defRPr/>
            </a:lvl4pPr>
            <a:lvl5pPr indent="-228600" lvl="4" marL="2286000" algn="l">
              <a:lnSpc>
                <a:spcPct val="90000"/>
              </a:lnSpc>
              <a:spcBef>
                <a:spcPts val="513"/>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27"/>
          <p:cNvSpPr txBox="1"/>
          <p:nvPr>
            <p:ph idx="3" type="body"/>
          </p:nvPr>
        </p:nvSpPr>
        <p:spPr>
          <a:xfrm>
            <a:off x="4629150" y="1681163"/>
            <a:ext cx="3887788" cy="823912"/>
          </a:xfrm>
          <a:prstGeom prst="rect">
            <a:avLst/>
          </a:prstGeom>
          <a:noFill/>
          <a:ln>
            <a:noFill/>
          </a:ln>
        </p:spPr>
        <p:txBody>
          <a:bodyPr anchorCtr="0" anchor="b" bIns="46800" lIns="90000" spcFirstLastPara="1" rIns="90000" wrap="square" tIns="46800">
            <a:noAutofit/>
          </a:bodyPr>
          <a:lstStyle>
            <a:lvl1pPr indent="-228600" lvl="0" marL="457200" algn="l">
              <a:lnSpc>
                <a:spcPct val="90000"/>
              </a:lnSpc>
              <a:spcBef>
                <a:spcPts val="1013"/>
              </a:spcBef>
              <a:spcAft>
                <a:spcPts val="0"/>
              </a:spcAft>
              <a:buSzPts val="2400"/>
              <a:buNone/>
              <a:defRPr b="1" sz="2400"/>
            </a:lvl1pPr>
            <a:lvl2pPr indent="-228600" lvl="1" marL="914400" algn="l">
              <a:lnSpc>
                <a:spcPct val="90000"/>
              </a:lnSpc>
              <a:spcBef>
                <a:spcPts val="513"/>
              </a:spcBef>
              <a:spcAft>
                <a:spcPts val="0"/>
              </a:spcAft>
              <a:buSzPts val="2000"/>
              <a:buNone/>
              <a:defRPr b="1" sz="2000"/>
            </a:lvl2pPr>
            <a:lvl3pPr indent="-228600" lvl="2" marL="1371600" algn="l">
              <a:lnSpc>
                <a:spcPct val="90000"/>
              </a:lnSpc>
              <a:spcBef>
                <a:spcPts val="513"/>
              </a:spcBef>
              <a:spcAft>
                <a:spcPts val="0"/>
              </a:spcAft>
              <a:buSzPts val="1800"/>
              <a:buNone/>
              <a:defRPr b="1" sz="1800"/>
            </a:lvl3pPr>
            <a:lvl4pPr indent="-228600" lvl="3" marL="1828800" algn="l">
              <a:lnSpc>
                <a:spcPct val="90000"/>
              </a:lnSpc>
              <a:spcBef>
                <a:spcPts val="513"/>
              </a:spcBef>
              <a:spcAft>
                <a:spcPts val="0"/>
              </a:spcAft>
              <a:buSzPts val="1600"/>
              <a:buNone/>
              <a:defRPr b="1" sz="1600"/>
            </a:lvl4pPr>
            <a:lvl5pPr indent="-228600" lvl="4" marL="2286000" algn="l">
              <a:lnSpc>
                <a:spcPct val="90000"/>
              </a:lnSpc>
              <a:spcBef>
                <a:spcPts val="513"/>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1" name="Google Shape;121;p27"/>
          <p:cNvSpPr txBox="1"/>
          <p:nvPr>
            <p:ph idx="4" type="body"/>
          </p:nvPr>
        </p:nvSpPr>
        <p:spPr>
          <a:xfrm>
            <a:off x="4629150" y="2505075"/>
            <a:ext cx="3887788" cy="3684588"/>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a:lvl1pPr>
            <a:lvl2pPr indent="-228600" lvl="1" marL="914400" algn="l">
              <a:lnSpc>
                <a:spcPct val="90000"/>
              </a:lnSpc>
              <a:spcBef>
                <a:spcPts val="513"/>
              </a:spcBef>
              <a:spcAft>
                <a:spcPts val="0"/>
              </a:spcAft>
              <a:buSzPts val="1400"/>
              <a:buNone/>
              <a:defRPr/>
            </a:lvl2pPr>
            <a:lvl3pPr indent="-228600" lvl="2" marL="1371600" algn="l">
              <a:lnSpc>
                <a:spcPct val="90000"/>
              </a:lnSpc>
              <a:spcBef>
                <a:spcPts val="513"/>
              </a:spcBef>
              <a:spcAft>
                <a:spcPts val="0"/>
              </a:spcAft>
              <a:buSzPts val="1400"/>
              <a:buNone/>
              <a:defRPr/>
            </a:lvl3pPr>
            <a:lvl4pPr indent="-228600" lvl="3" marL="1828800" algn="l">
              <a:lnSpc>
                <a:spcPct val="90000"/>
              </a:lnSpc>
              <a:spcBef>
                <a:spcPts val="513"/>
              </a:spcBef>
              <a:spcAft>
                <a:spcPts val="0"/>
              </a:spcAft>
              <a:buSzPts val="1400"/>
              <a:buNone/>
              <a:defRPr/>
            </a:lvl4pPr>
            <a:lvl5pPr indent="-228600" lvl="4" marL="2286000" algn="l">
              <a:lnSpc>
                <a:spcPct val="90000"/>
              </a:lnSpc>
              <a:spcBef>
                <a:spcPts val="513"/>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27"/>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27"/>
          <p:cNvSpPr txBox="1"/>
          <p:nvPr>
            <p:ph idx="12" type="sldNum"/>
          </p:nvPr>
        </p:nvSpPr>
        <p:spPr>
          <a:xfrm>
            <a:off x="7848600" y="752475"/>
            <a:ext cx="1155700" cy="1090612"/>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4" name="Shape 124"/>
        <p:cNvGrpSpPr/>
        <p:nvPr/>
      </p:nvGrpSpPr>
      <p:grpSpPr>
        <a:xfrm>
          <a:off x="0" y="0"/>
          <a:ext cx="0" cy="0"/>
          <a:chOff x="0" y="0"/>
          <a:chExt cx="0" cy="0"/>
        </a:xfrm>
      </p:grpSpPr>
      <p:sp>
        <p:nvSpPr>
          <p:cNvPr id="125" name="Google Shape;125;p28"/>
          <p:cNvSpPr txBox="1"/>
          <p:nvPr>
            <p:ph type="title"/>
          </p:nvPr>
        </p:nvSpPr>
        <p:spPr>
          <a:xfrm>
            <a:off x="531812" y="752475"/>
            <a:ext cx="6894512" cy="1079500"/>
          </a:xfrm>
          <a:prstGeom prst="rect">
            <a:avLst/>
          </a:prstGeom>
          <a:noFill/>
          <a:ln>
            <a:noFill/>
          </a:ln>
        </p:spPr>
        <p:txBody>
          <a:bodyPr anchorCtr="0" anchor="ctr" bIns="46800" lIns="90000" spcFirstLastPara="1" rIns="90000" wrap="square" tIns="46800">
            <a:noAutofit/>
          </a:bodyPr>
          <a:lstStyle>
            <a:lvl1pPr lvl="0" algn="l">
              <a:lnSpc>
                <a:spcPct val="90000"/>
              </a:lnSpc>
              <a:spcBef>
                <a:spcPts val="13"/>
              </a:spcBef>
              <a:spcAft>
                <a:spcPts val="0"/>
              </a:spcAft>
              <a:buSzPts val="1400"/>
              <a:buNone/>
              <a:defRPr/>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126" name="Google Shape;126;p28"/>
          <p:cNvSpPr txBox="1"/>
          <p:nvPr>
            <p:ph idx="1" type="body"/>
          </p:nvPr>
        </p:nvSpPr>
        <p:spPr>
          <a:xfrm>
            <a:off x="533400" y="2336800"/>
            <a:ext cx="3367088" cy="3597275"/>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a:lvl1pPr>
            <a:lvl2pPr indent="-228600" lvl="1" marL="914400" algn="l">
              <a:lnSpc>
                <a:spcPct val="90000"/>
              </a:lnSpc>
              <a:spcBef>
                <a:spcPts val="513"/>
              </a:spcBef>
              <a:spcAft>
                <a:spcPts val="0"/>
              </a:spcAft>
              <a:buSzPts val="1400"/>
              <a:buNone/>
              <a:defRPr/>
            </a:lvl2pPr>
            <a:lvl3pPr indent="-228600" lvl="2" marL="1371600" algn="l">
              <a:lnSpc>
                <a:spcPct val="90000"/>
              </a:lnSpc>
              <a:spcBef>
                <a:spcPts val="513"/>
              </a:spcBef>
              <a:spcAft>
                <a:spcPts val="0"/>
              </a:spcAft>
              <a:buSzPts val="1400"/>
              <a:buNone/>
              <a:defRPr/>
            </a:lvl3pPr>
            <a:lvl4pPr indent="-228600" lvl="3" marL="1828800" algn="l">
              <a:lnSpc>
                <a:spcPct val="90000"/>
              </a:lnSpc>
              <a:spcBef>
                <a:spcPts val="513"/>
              </a:spcBef>
              <a:spcAft>
                <a:spcPts val="0"/>
              </a:spcAft>
              <a:buSzPts val="1400"/>
              <a:buNone/>
              <a:defRPr/>
            </a:lvl4pPr>
            <a:lvl5pPr indent="-228600" lvl="4" marL="2286000" algn="l">
              <a:lnSpc>
                <a:spcPct val="90000"/>
              </a:lnSpc>
              <a:spcBef>
                <a:spcPts val="513"/>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28"/>
          <p:cNvSpPr txBox="1"/>
          <p:nvPr>
            <p:ph idx="2" type="body"/>
          </p:nvPr>
        </p:nvSpPr>
        <p:spPr>
          <a:xfrm>
            <a:off x="4052888" y="2336800"/>
            <a:ext cx="3367087" cy="3597275"/>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a:lvl1pPr>
            <a:lvl2pPr indent="-228600" lvl="1" marL="914400" algn="l">
              <a:lnSpc>
                <a:spcPct val="90000"/>
              </a:lnSpc>
              <a:spcBef>
                <a:spcPts val="513"/>
              </a:spcBef>
              <a:spcAft>
                <a:spcPts val="0"/>
              </a:spcAft>
              <a:buSzPts val="1400"/>
              <a:buNone/>
              <a:defRPr/>
            </a:lvl2pPr>
            <a:lvl3pPr indent="-228600" lvl="2" marL="1371600" algn="l">
              <a:lnSpc>
                <a:spcPct val="90000"/>
              </a:lnSpc>
              <a:spcBef>
                <a:spcPts val="513"/>
              </a:spcBef>
              <a:spcAft>
                <a:spcPts val="0"/>
              </a:spcAft>
              <a:buSzPts val="1400"/>
              <a:buNone/>
              <a:defRPr/>
            </a:lvl3pPr>
            <a:lvl4pPr indent="-228600" lvl="3" marL="1828800" algn="l">
              <a:lnSpc>
                <a:spcPct val="90000"/>
              </a:lnSpc>
              <a:spcBef>
                <a:spcPts val="513"/>
              </a:spcBef>
              <a:spcAft>
                <a:spcPts val="0"/>
              </a:spcAft>
              <a:buSzPts val="1400"/>
              <a:buNone/>
              <a:defRPr/>
            </a:lvl4pPr>
            <a:lvl5pPr indent="-228600" lvl="4" marL="2286000" algn="l">
              <a:lnSpc>
                <a:spcPct val="90000"/>
              </a:lnSpc>
              <a:spcBef>
                <a:spcPts val="513"/>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28"/>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28"/>
          <p:cNvSpPr txBox="1"/>
          <p:nvPr>
            <p:ph idx="12" type="sldNum"/>
          </p:nvPr>
        </p:nvSpPr>
        <p:spPr>
          <a:xfrm>
            <a:off x="7848600" y="752475"/>
            <a:ext cx="1155700" cy="1090612"/>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5" name="Shape 25"/>
        <p:cNvGrpSpPr/>
        <p:nvPr/>
      </p:nvGrpSpPr>
      <p:grpSpPr>
        <a:xfrm>
          <a:off x="0" y="0"/>
          <a:ext cx="0" cy="0"/>
          <a:chOff x="0" y="0"/>
          <a:chExt cx="0" cy="0"/>
        </a:xfrm>
      </p:grpSpPr>
      <p:sp>
        <p:nvSpPr>
          <p:cNvPr id="26" name="Google Shape;26;p10"/>
          <p:cNvSpPr txBox="1"/>
          <p:nvPr>
            <p:ph type="title"/>
          </p:nvPr>
        </p:nvSpPr>
        <p:spPr>
          <a:xfrm rot="5400000">
            <a:off x="3974307" y="2482057"/>
            <a:ext cx="5181600" cy="1722437"/>
          </a:xfrm>
          <a:prstGeom prst="rect">
            <a:avLst/>
          </a:prstGeom>
          <a:noFill/>
          <a:ln>
            <a:noFill/>
          </a:ln>
        </p:spPr>
        <p:txBody>
          <a:bodyPr anchorCtr="0" anchor="ctr" bIns="46800" lIns="90000" spcFirstLastPara="1" rIns="90000" wrap="square" tIns="46800">
            <a:noAutofit/>
          </a:bodyPr>
          <a:lstStyle>
            <a:lvl1pPr lvl="0" algn="l">
              <a:lnSpc>
                <a:spcPct val="90000"/>
              </a:lnSpc>
              <a:spcBef>
                <a:spcPts val="13"/>
              </a:spcBef>
              <a:spcAft>
                <a:spcPts val="0"/>
              </a:spcAft>
              <a:buSzPts val="1400"/>
              <a:buNone/>
              <a:defRPr/>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27" name="Google Shape;27;p10"/>
          <p:cNvSpPr txBox="1"/>
          <p:nvPr>
            <p:ph idx="1" type="body"/>
          </p:nvPr>
        </p:nvSpPr>
        <p:spPr>
          <a:xfrm rot="5400000">
            <a:off x="450850" y="833438"/>
            <a:ext cx="5181600" cy="5019675"/>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a:lvl1pPr>
            <a:lvl2pPr indent="-228600" lvl="1" marL="914400" algn="l">
              <a:lnSpc>
                <a:spcPct val="90000"/>
              </a:lnSpc>
              <a:spcBef>
                <a:spcPts val="513"/>
              </a:spcBef>
              <a:spcAft>
                <a:spcPts val="0"/>
              </a:spcAft>
              <a:buSzPts val="1400"/>
              <a:buNone/>
              <a:defRPr/>
            </a:lvl2pPr>
            <a:lvl3pPr indent="-228600" lvl="2" marL="1371600" algn="l">
              <a:lnSpc>
                <a:spcPct val="90000"/>
              </a:lnSpc>
              <a:spcBef>
                <a:spcPts val="513"/>
              </a:spcBef>
              <a:spcAft>
                <a:spcPts val="0"/>
              </a:spcAft>
              <a:buSzPts val="1400"/>
              <a:buNone/>
              <a:defRPr/>
            </a:lvl3pPr>
            <a:lvl4pPr indent="-228600" lvl="3" marL="1828800" algn="l">
              <a:lnSpc>
                <a:spcPct val="90000"/>
              </a:lnSpc>
              <a:spcBef>
                <a:spcPts val="513"/>
              </a:spcBef>
              <a:spcAft>
                <a:spcPts val="0"/>
              </a:spcAft>
              <a:buSzPts val="1400"/>
              <a:buNone/>
              <a:defRPr/>
            </a:lvl4pPr>
            <a:lvl5pPr indent="-228600" lvl="4" marL="2286000" algn="l">
              <a:lnSpc>
                <a:spcPct val="90000"/>
              </a:lnSpc>
              <a:spcBef>
                <a:spcPts val="513"/>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0"/>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0"/>
          <p:cNvSpPr txBox="1"/>
          <p:nvPr>
            <p:ph idx="12" type="sldNum"/>
          </p:nvPr>
        </p:nvSpPr>
        <p:spPr>
          <a:xfrm>
            <a:off x="7848600" y="752475"/>
            <a:ext cx="1155700" cy="1090612"/>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0" name="Shape 130"/>
        <p:cNvGrpSpPr/>
        <p:nvPr/>
      </p:nvGrpSpPr>
      <p:grpSpPr>
        <a:xfrm>
          <a:off x="0" y="0"/>
          <a:ext cx="0" cy="0"/>
          <a:chOff x="0" y="0"/>
          <a:chExt cx="0" cy="0"/>
        </a:xfrm>
      </p:grpSpPr>
      <p:sp>
        <p:nvSpPr>
          <p:cNvPr id="131" name="Google Shape;131;p29"/>
          <p:cNvSpPr txBox="1"/>
          <p:nvPr>
            <p:ph type="title"/>
          </p:nvPr>
        </p:nvSpPr>
        <p:spPr>
          <a:xfrm>
            <a:off x="623888" y="1709738"/>
            <a:ext cx="7886700" cy="2852737"/>
          </a:xfrm>
          <a:prstGeom prst="rect">
            <a:avLst/>
          </a:prstGeom>
          <a:noFill/>
          <a:ln>
            <a:noFill/>
          </a:ln>
        </p:spPr>
        <p:txBody>
          <a:bodyPr anchorCtr="0" anchor="b" bIns="46800" lIns="90000" spcFirstLastPara="1" rIns="90000" wrap="square" tIns="46800">
            <a:noAutofit/>
          </a:bodyPr>
          <a:lstStyle>
            <a:lvl1pPr lvl="0" algn="l">
              <a:lnSpc>
                <a:spcPct val="90000"/>
              </a:lnSpc>
              <a:spcBef>
                <a:spcPts val="13"/>
              </a:spcBef>
              <a:spcAft>
                <a:spcPts val="0"/>
              </a:spcAft>
              <a:buSzPts val="1400"/>
              <a:buNone/>
              <a:defRPr sz="6000"/>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132" name="Google Shape;132;p29"/>
          <p:cNvSpPr txBox="1"/>
          <p:nvPr>
            <p:ph idx="1" type="body"/>
          </p:nvPr>
        </p:nvSpPr>
        <p:spPr>
          <a:xfrm>
            <a:off x="623888" y="4589463"/>
            <a:ext cx="7886700" cy="1500187"/>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2400"/>
              <a:buNone/>
              <a:defRPr sz="2400"/>
            </a:lvl1pPr>
            <a:lvl2pPr indent="-228600" lvl="1" marL="914400" algn="l">
              <a:lnSpc>
                <a:spcPct val="90000"/>
              </a:lnSpc>
              <a:spcBef>
                <a:spcPts val="513"/>
              </a:spcBef>
              <a:spcAft>
                <a:spcPts val="0"/>
              </a:spcAft>
              <a:buSzPts val="2000"/>
              <a:buNone/>
              <a:defRPr sz="2000"/>
            </a:lvl2pPr>
            <a:lvl3pPr indent="-228600" lvl="2" marL="1371600" algn="l">
              <a:lnSpc>
                <a:spcPct val="90000"/>
              </a:lnSpc>
              <a:spcBef>
                <a:spcPts val="513"/>
              </a:spcBef>
              <a:spcAft>
                <a:spcPts val="0"/>
              </a:spcAft>
              <a:buSzPts val="1800"/>
              <a:buNone/>
              <a:defRPr sz="1800"/>
            </a:lvl3pPr>
            <a:lvl4pPr indent="-228600" lvl="3" marL="1828800" algn="l">
              <a:lnSpc>
                <a:spcPct val="90000"/>
              </a:lnSpc>
              <a:spcBef>
                <a:spcPts val="513"/>
              </a:spcBef>
              <a:spcAft>
                <a:spcPts val="0"/>
              </a:spcAft>
              <a:buSzPts val="1600"/>
              <a:buNone/>
              <a:defRPr sz="1600"/>
            </a:lvl4pPr>
            <a:lvl5pPr indent="-228600" lvl="4" marL="2286000" algn="l">
              <a:lnSpc>
                <a:spcPct val="90000"/>
              </a:lnSpc>
              <a:spcBef>
                <a:spcPts val="513"/>
              </a:spcBef>
              <a:spcAft>
                <a:spcPts val="0"/>
              </a:spcAft>
              <a:buSzPts val="1600"/>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133" name="Google Shape;133;p29"/>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29"/>
          <p:cNvSpPr txBox="1"/>
          <p:nvPr>
            <p:ph idx="12" type="sldNum"/>
          </p:nvPr>
        </p:nvSpPr>
        <p:spPr>
          <a:xfrm>
            <a:off x="7848600" y="752475"/>
            <a:ext cx="1155700" cy="1090612"/>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5" name="Shape 135"/>
        <p:cNvGrpSpPr/>
        <p:nvPr/>
      </p:nvGrpSpPr>
      <p:grpSpPr>
        <a:xfrm>
          <a:off x="0" y="0"/>
          <a:ext cx="0" cy="0"/>
          <a:chOff x="0" y="0"/>
          <a:chExt cx="0" cy="0"/>
        </a:xfrm>
      </p:grpSpPr>
      <p:sp>
        <p:nvSpPr>
          <p:cNvPr id="136" name="Google Shape;136;p30"/>
          <p:cNvSpPr txBox="1"/>
          <p:nvPr>
            <p:ph type="title"/>
          </p:nvPr>
        </p:nvSpPr>
        <p:spPr>
          <a:xfrm>
            <a:off x="531812" y="752475"/>
            <a:ext cx="6894512" cy="1079500"/>
          </a:xfrm>
          <a:prstGeom prst="rect">
            <a:avLst/>
          </a:prstGeom>
          <a:noFill/>
          <a:ln>
            <a:noFill/>
          </a:ln>
        </p:spPr>
        <p:txBody>
          <a:bodyPr anchorCtr="0" anchor="ctr" bIns="46800" lIns="90000" spcFirstLastPara="1" rIns="90000" wrap="square" tIns="46800">
            <a:noAutofit/>
          </a:bodyPr>
          <a:lstStyle>
            <a:lvl1pPr lvl="0" algn="l">
              <a:lnSpc>
                <a:spcPct val="90000"/>
              </a:lnSpc>
              <a:spcBef>
                <a:spcPts val="13"/>
              </a:spcBef>
              <a:spcAft>
                <a:spcPts val="0"/>
              </a:spcAft>
              <a:buSzPts val="1400"/>
              <a:buNone/>
              <a:defRPr/>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137" name="Google Shape;137;p30"/>
          <p:cNvSpPr txBox="1"/>
          <p:nvPr>
            <p:ph idx="1" type="body"/>
          </p:nvPr>
        </p:nvSpPr>
        <p:spPr>
          <a:xfrm>
            <a:off x="533400" y="2336800"/>
            <a:ext cx="6886575" cy="3597275"/>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a:lvl1pPr>
            <a:lvl2pPr indent="-228600" lvl="1" marL="914400" algn="l">
              <a:lnSpc>
                <a:spcPct val="90000"/>
              </a:lnSpc>
              <a:spcBef>
                <a:spcPts val="513"/>
              </a:spcBef>
              <a:spcAft>
                <a:spcPts val="0"/>
              </a:spcAft>
              <a:buSzPts val="1400"/>
              <a:buNone/>
              <a:defRPr/>
            </a:lvl2pPr>
            <a:lvl3pPr indent="-228600" lvl="2" marL="1371600" algn="l">
              <a:lnSpc>
                <a:spcPct val="90000"/>
              </a:lnSpc>
              <a:spcBef>
                <a:spcPts val="513"/>
              </a:spcBef>
              <a:spcAft>
                <a:spcPts val="0"/>
              </a:spcAft>
              <a:buSzPts val="1400"/>
              <a:buNone/>
              <a:defRPr/>
            </a:lvl3pPr>
            <a:lvl4pPr indent="-228600" lvl="3" marL="1828800" algn="l">
              <a:lnSpc>
                <a:spcPct val="90000"/>
              </a:lnSpc>
              <a:spcBef>
                <a:spcPts val="513"/>
              </a:spcBef>
              <a:spcAft>
                <a:spcPts val="0"/>
              </a:spcAft>
              <a:buSzPts val="1400"/>
              <a:buNone/>
              <a:defRPr/>
            </a:lvl4pPr>
            <a:lvl5pPr indent="-228600" lvl="4" marL="2286000" algn="l">
              <a:lnSpc>
                <a:spcPct val="90000"/>
              </a:lnSpc>
              <a:spcBef>
                <a:spcPts val="513"/>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8" name="Google Shape;138;p30"/>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30"/>
          <p:cNvSpPr txBox="1"/>
          <p:nvPr>
            <p:ph idx="12" type="sldNum"/>
          </p:nvPr>
        </p:nvSpPr>
        <p:spPr>
          <a:xfrm>
            <a:off x="7848600" y="752475"/>
            <a:ext cx="1155700" cy="1090612"/>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0" name="Shape 140"/>
        <p:cNvGrpSpPr/>
        <p:nvPr/>
      </p:nvGrpSpPr>
      <p:grpSpPr>
        <a:xfrm>
          <a:off x="0" y="0"/>
          <a:ext cx="0" cy="0"/>
          <a:chOff x="0" y="0"/>
          <a:chExt cx="0" cy="0"/>
        </a:xfrm>
      </p:grpSpPr>
      <p:sp>
        <p:nvSpPr>
          <p:cNvPr id="141" name="Google Shape;141;p31"/>
          <p:cNvSpPr txBox="1"/>
          <p:nvPr>
            <p:ph type="ctrTitle"/>
          </p:nvPr>
        </p:nvSpPr>
        <p:spPr>
          <a:xfrm>
            <a:off x="1143000" y="1122363"/>
            <a:ext cx="6858000" cy="2387600"/>
          </a:xfrm>
          <a:prstGeom prst="rect">
            <a:avLst/>
          </a:prstGeom>
          <a:noFill/>
          <a:ln>
            <a:noFill/>
          </a:ln>
        </p:spPr>
        <p:txBody>
          <a:bodyPr anchorCtr="0" anchor="b" bIns="46800" lIns="90000" spcFirstLastPara="1" rIns="90000" wrap="square" tIns="46800">
            <a:noAutofit/>
          </a:bodyPr>
          <a:lstStyle>
            <a:lvl1pPr lvl="0" algn="ctr">
              <a:lnSpc>
                <a:spcPct val="90000"/>
              </a:lnSpc>
              <a:spcBef>
                <a:spcPts val="13"/>
              </a:spcBef>
              <a:spcAft>
                <a:spcPts val="0"/>
              </a:spcAft>
              <a:buSzPts val="1400"/>
              <a:buNone/>
              <a:defRPr sz="6000"/>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142" name="Google Shape;142;p31"/>
          <p:cNvSpPr txBox="1"/>
          <p:nvPr>
            <p:ph idx="1" type="subTitle"/>
          </p:nvPr>
        </p:nvSpPr>
        <p:spPr>
          <a:xfrm>
            <a:off x="1143000" y="3602038"/>
            <a:ext cx="6858000" cy="1655762"/>
          </a:xfrm>
          <a:prstGeom prst="rect">
            <a:avLst/>
          </a:prstGeom>
          <a:noFill/>
          <a:ln>
            <a:noFill/>
          </a:ln>
        </p:spPr>
        <p:txBody>
          <a:bodyPr anchorCtr="0" anchor="t" bIns="46800" lIns="90000" spcFirstLastPara="1" rIns="90000" wrap="square" tIns="46800">
            <a:noAutofit/>
          </a:bodyPr>
          <a:lstStyle>
            <a:lvl1pPr lvl="0" algn="ctr">
              <a:lnSpc>
                <a:spcPct val="90000"/>
              </a:lnSpc>
              <a:spcBef>
                <a:spcPts val="1013"/>
              </a:spcBef>
              <a:spcAft>
                <a:spcPts val="0"/>
              </a:spcAft>
              <a:buSzPts val="2400"/>
              <a:buNone/>
              <a:defRPr sz="2400"/>
            </a:lvl1pPr>
            <a:lvl2pPr lvl="1" algn="ctr">
              <a:lnSpc>
                <a:spcPct val="90000"/>
              </a:lnSpc>
              <a:spcBef>
                <a:spcPts val="513"/>
              </a:spcBef>
              <a:spcAft>
                <a:spcPts val="0"/>
              </a:spcAft>
              <a:buSzPts val="2000"/>
              <a:buNone/>
              <a:defRPr sz="2000"/>
            </a:lvl2pPr>
            <a:lvl3pPr lvl="2" algn="ctr">
              <a:lnSpc>
                <a:spcPct val="90000"/>
              </a:lnSpc>
              <a:spcBef>
                <a:spcPts val="513"/>
              </a:spcBef>
              <a:spcAft>
                <a:spcPts val="0"/>
              </a:spcAft>
              <a:buSzPts val="1800"/>
              <a:buNone/>
              <a:defRPr sz="1800"/>
            </a:lvl3pPr>
            <a:lvl4pPr lvl="3" algn="ctr">
              <a:lnSpc>
                <a:spcPct val="90000"/>
              </a:lnSpc>
              <a:spcBef>
                <a:spcPts val="513"/>
              </a:spcBef>
              <a:spcAft>
                <a:spcPts val="0"/>
              </a:spcAft>
              <a:buSzPts val="1600"/>
              <a:buNone/>
              <a:defRPr sz="1600"/>
            </a:lvl4pPr>
            <a:lvl5pPr lvl="4" algn="ctr">
              <a:lnSpc>
                <a:spcPct val="90000"/>
              </a:lnSpc>
              <a:spcBef>
                <a:spcPts val="513"/>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3" name="Google Shape;143;p31"/>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31"/>
          <p:cNvSpPr txBox="1"/>
          <p:nvPr>
            <p:ph idx="12" type="sldNum"/>
          </p:nvPr>
        </p:nvSpPr>
        <p:spPr>
          <a:xfrm>
            <a:off x="7848600" y="752475"/>
            <a:ext cx="1155700" cy="1090612"/>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6" name="Shape 156"/>
        <p:cNvGrpSpPr/>
        <p:nvPr/>
      </p:nvGrpSpPr>
      <p:grpSpPr>
        <a:xfrm>
          <a:off x="0" y="0"/>
          <a:ext cx="0" cy="0"/>
          <a:chOff x="0" y="0"/>
          <a:chExt cx="0" cy="0"/>
        </a:xfrm>
      </p:grpSpPr>
      <p:sp>
        <p:nvSpPr>
          <p:cNvPr id="157" name="Google Shape;157;p33"/>
          <p:cNvSpPr txBox="1"/>
          <p:nvPr>
            <p:ph type="title"/>
          </p:nvPr>
        </p:nvSpPr>
        <p:spPr>
          <a:xfrm rot="5400000">
            <a:off x="3974307" y="2482057"/>
            <a:ext cx="5181600" cy="1722437"/>
          </a:xfrm>
          <a:prstGeom prst="rect">
            <a:avLst/>
          </a:prstGeom>
          <a:noFill/>
          <a:ln>
            <a:noFill/>
          </a:ln>
        </p:spPr>
        <p:txBody>
          <a:bodyPr anchorCtr="0" anchor="ctr" bIns="46800" lIns="90000" spcFirstLastPara="1" rIns="90000" wrap="square" tIns="46800">
            <a:noAutofit/>
          </a:bodyPr>
          <a:lstStyle>
            <a:lvl1pPr lvl="0" algn="l">
              <a:lnSpc>
                <a:spcPct val="90000"/>
              </a:lnSpc>
              <a:spcBef>
                <a:spcPts val="13"/>
              </a:spcBef>
              <a:spcAft>
                <a:spcPts val="0"/>
              </a:spcAft>
              <a:buSzPts val="1400"/>
              <a:buNone/>
              <a:defRPr/>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158" name="Google Shape;158;p33"/>
          <p:cNvSpPr txBox="1"/>
          <p:nvPr>
            <p:ph idx="1" type="body"/>
          </p:nvPr>
        </p:nvSpPr>
        <p:spPr>
          <a:xfrm rot="5400000">
            <a:off x="450850" y="833438"/>
            <a:ext cx="5181600" cy="5019675"/>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a:lvl1pPr>
            <a:lvl2pPr indent="-228600" lvl="1" marL="914400" algn="l">
              <a:lnSpc>
                <a:spcPct val="90000"/>
              </a:lnSpc>
              <a:spcBef>
                <a:spcPts val="513"/>
              </a:spcBef>
              <a:spcAft>
                <a:spcPts val="0"/>
              </a:spcAft>
              <a:buSzPts val="1400"/>
              <a:buNone/>
              <a:defRPr/>
            </a:lvl2pPr>
            <a:lvl3pPr indent="-228600" lvl="2" marL="1371600" algn="l">
              <a:lnSpc>
                <a:spcPct val="90000"/>
              </a:lnSpc>
              <a:spcBef>
                <a:spcPts val="513"/>
              </a:spcBef>
              <a:spcAft>
                <a:spcPts val="0"/>
              </a:spcAft>
              <a:buSzPts val="1400"/>
              <a:buNone/>
              <a:defRPr/>
            </a:lvl3pPr>
            <a:lvl4pPr indent="-228600" lvl="3" marL="1828800" algn="l">
              <a:lnSpc>
                <a:spcPct val="90000"/>
              </a:lnSpc>
              <a:spcBef>
                <a:spcPts val="513"/>
              </a:spcBef>
              <a:spcAft>
                <a:spcPts val="0"/>
              </a:spcAft>
              <a:buSzPts val="1400"/>
              <a:buNone/>
              <a:defRPr/>
            </a:lvl4pPr>
            <a:lvl5pPr indent="-228600" lvl="4" marL="2286000" algn="l">
              <a:lnSpc>
                <a:spcPct val="90000"/>
              </a:lnSpc>
              <a:spcBef>
                <a:spcPts val="513"/>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33"/>
          <p:cNvSpPr txBox="1"/>
          <p:nvPr>
            <p:ph idx="11" type="ftr"/>
          </p:nvPr>
        </p:nvSpPr>
        <p:spPr>
          <a:xfrm>
            <a:off x="533400" y="5935662"/>
            <a:ext cx="40195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33"/>
          <p:cNvSpPr txBox="1"/>
          <p:nvPr>
            <p:ph idx="12" type="sldNum"/>
          </p:nvPr>
        </p:nvSpPr>
        <p:spPr>
          <a:xfrm>
            <a:off x="7010400" y="2749550"/>
            <a:ext cx="1368425" cy="1355725"/>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1" name="Shape 161"/>
        <p:cNvGrpSpPr/>
        <p:nvPr/>
      </p:nvGrpSpPr>
      <p:grpSpPr>
        <a:xfrm>
          <a:off x="0" y="0"/>
          <a:ext cx="0" cy="0"/>
          <a:chOff x="0" y="0"/>
          <a:chExt cx="0" cy="0"/>
        </a:xfrm>
      </p:grpSpPr>
      <p:sp>
        <p:nvSpPr>
          <p:cNvPr id="162" name="Google Shape;162;p34"/>
          <p:cNvSpPr txBox="1"/>
          <p:nvPr>
            <p:ph type="title"/>
          </p:nvPr>
        </p:nvSpPr>
        <p:spPr>
          <a:xfrm>
            <a:off x="531812" y="752475"/>
            <a:ext cx="6894512" cy="1079500"/>
          </a:xfrm>
          <a:prstGeom prst="rect">
            <a:avLst/>
          </a:prstGeom>
          <a:noFill/>
          <a:ln>
            <a:noFill/>
          </a:ln>
        </p:spPr>
        <p:txBody>
          <a:bodyPr anchorCtr="0" anchor="ctr" bIns="46800" lIns="90000" spcFirstLastPara="1" rIns="90000" wrap="square" tIns="46800">
            <a:noAutofit/>
          </a:bodyPr>
          <a:lstStyle>
            <a:lvl1pPr lvl="0" algn="l">
              <a:lnSpc>
                <a:spcPct val="90000"/>
              </a:lnSpc>
              <a:spcBef>
                <a:spcPts val="13"/>
              </a:spcBef>
              <a:spcAft>
                <a:spcPts val="0"/>
              </a:spcAft>
              <a:buSzPts val="1400"/>
              <a:buNone/>
              <a:defRPr/>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163" name="Google Shape;163;p34"/>
          <p:cNvSpPr txBox="1"/>
          <p:nvPr>
            <p:ph idx="1" type="body"/>
          </p:nvPr>
        </p:nvSpPr>
        <p:spPr>
          <a:xfrm rot="5400000">
            <a:off x="2178050" y="692150"/>
            <a:ext cx="3597275" cy="6886575"/>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a:lvl1pPr>
            <a:lvl2pPr indent="-228600" lvl="1" marL="914400" algn="l">
              <a:lnSpc>
                <a:spcPct val="90000"/>
              </a:lnSpc>
              <a:spcBef>
                <a:spcPts val="513"/>
              </a:spcBef>
              <a:spcAft>
                <a:spcPts val="0"/>
              </a:spcAft>
              <a:buSzPts val="1400"/>
              <a:buNone/>
              <a:defRPr/>
            </a:lvl2pPr>
            <a:lvl3pPr indent="-228600" lvl="2" marL="1371600" algn="l">
              <a:lnSpc>
                <a:spcPct val="90000"/>
              </a:lnSpc>
              <a:spcBef>
                <a:spcPts val="513"/>
              </a:spcBef>
              <a:spcAft>
                <a:spcPts val="0"/>
              </a:spcAft>
              <a:buSzPts val="1400"/>
              <a:buNone/>
              <a:defRPr/>
            </a:lvl3pPr>
            <a:lvl4pPr indent="-228600" lvl="3" marL="1828800" algn="l">
              <a:lnSpc>
                <a:spcPct val="90000"/>
              </a:lnSpc>
              <a:spcBef>
                <a:spcPts val="513"/>
              </a:spcBef>
              <a:spcAft>
                <a:spcPts val="0"/>
              </a:spcAft>
              <a:buSzPts val="1400"/>
              <a:buNone/>
              <a:defRPr/>
            </a:lvl4pPr>
            <a:lvl5pPr indent="-228600" lvl="4" marL="2286000" algn="l">
              <a:lnSpc>
                <a:spcPct val="90000"/>
              </a:lnSpc>
              <a:spcBef>
                <a:spcPts val="513"/>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4" name="Google Shape;164;p34"/>
          <p:cNvSpPr txBox="1"/>
          <p:nvPr>
            <p:ph idx="11" type="ftr"/>
          </p:nvPr>
        </p:nvSpPr>
        <p:spPr>
          <a:xfrm>
            <a:off x="533400" y="5935662"/>
            <a:ext cx="40195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p34"/>
          <p:cNvSpPr txBox="1"/>
          <p:nvPr>
            <p:ph idx="12" type="sldNum"/>
          </p:nvPr>
        </p:nvSpPr>
        <p:spPr>
          <a:xfrm>
            <a:off x="7010400" y="2749550"/>
            <a:ext cx="1368425" cy="1355725"/>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6" name="Shape 166"/>
        <p:cNvGrpSpPr/>
        <p:nvPr/>
      </p:nvGrpSpPr>
      <p:grpSpPr>
        <a:xfrm>
          <a:off x="0" y="0"/>
          <a:ext cx="0" cy="0"/>
          <a:chOff x="0" y="0"/>
          <a:chExt cx="0" cy="0"/>
        </a:xfrm>
      </p:grpSpPr>
      <p:sp>
        <p:nvSpPr>
          <p:cNvPr id="167" name="Google Shape;167;p35"/>
          <p:cNvSpPr txBox="1"/>
          <p:nvPr>
            <p:ph type="title"/>
          </p:nvPr>
        </p:nvSpPr>
        <p:spPr>
          <a:xfrm>
            <a:off x="630238" y="457200"/>
            <a:ext cx="2949575" cy="1600200"/>
          </a:xfrm>
          <a:prstGeom prst="rect">
            <a:avLst/>
          </a:prstGeom>
          <a:noFill/>
          <a:ln>
            <a:noFill/>
          </a:ln>
        </p:spPr>
        <p:txBody>
          <a:bodyPr anchorCtr="0" anchor="b" bIns="46800" lIns="90000" spcFirstLastPara="1" rIns="90000" wrap="square" tIns="46800">
            <a:noAutofit/>
          </a:bodyPr>
          <a:lstStyle>
            <a:lvl1pPr lvl="0" algn="l">
              <a:lnSpc>
                <a:spcPct val="90000"/>
              </a:lnSpc>
              <a:spcBef>
                <a:spcPts val="13"/>
              </a:spcBef>
              <a:spcAft>
                <a:spcPts val="0"/>
              </a:spcAft>
              <a:buSzPts val="1400"/>
              <a:buNone/>
              <a:defRPr sz="3200"/>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168" name="Google Shape;168;p35"/>
          <p:cNvSpPr/>
          <p:nvPr>
            <p:ph idx="2" type="pic"/>
          </p:nvPr>
        </p:nvSpPr>
        <p:spPr>
          <a:xfrm>
            <a:off x="3887788" y="987425"/>
            <a:ext cx="4629150" cy="4873625"/>
          </a:xfrm>
          <a:prstGeom prst="rect">
            <a:avLst/>
          </a:prstGeom>
          <a:noFill/>
          <a:ln>
            <a:noFill/>
          </a:ln>
        </p:spPr>
      </p:sp>
      <p:sp>
        <p:nvSpPr>
          <p:cNvPr id="169" name="Google Shape;169;p35"/>
          <p:cNvSpPr txBox="1"/>
          <p:nvPr>
            <p:ph idx="1" type="body"/>
          </p:nvPr>
        </p:nvSpPr>
        <p:spPr>
          <a:xfrm>
            <a:off x="630238" y="2057400"/>
            <a:ext cx="2949575" cy="3811588"/>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600"/>
              <a:buNone/>
              <a:defRPr sz="1600"/>
            </a:lvl1pPr>
            <a:lvl2pPr indent="-228600" lvl="1" marL="914400" algn="l">
              <a:lnSpc>
                <a:spcPct val="90000"/>
              </a:lnSpc>
              <a:spcBef>
                <a:spcPts val="513"/>
              </a:spcBef>
              <a:spcAft>
                <a:spcPts val="0"/>
              </a:spcAft>
              <a:buSzPts val="1400"/>
              <a:buNone/>
              <a:defRPr sz="1400"/>
            </a:lvl2pPr>
            <a:lvl3pPr indent="-228600" lvl="2" marL="1371600" algn="l">
              <a:lnSpc>
                <a:spcPct val="90000"/>
              </a:lnSpc>
              <a:spcBef>
                <a:spcPts val="513"/>
              </a:spcBef>
              <a:spcAft>
                <a:spcPts val="0"/>
              </a:spcAft>
              <a:buSzPts val="1200"/>
              <a:buNone/>
              <a:defRPr sz="1200"/>
            </a:lvl3pPr>
            <a:lvl4pPr indent="-228600" lvl="3" marL="1828800" algn="l">
              <a:lnSpc>
                <a:spcPct val="90000"/>
              </a:lnSpc>
              <a:spcBef>
                <a:spcPts val="513"/>
              </a:spcBef>
              <a:spcAft>
                <a:spcPts val="0"/>
              </a:spcAft>
              <a:buSzPts val="1000"/>
              <a:buNone/>
              <a:defRPr sz="1000"/>
            </a:lvl4pPr>
            <a:lvl5pPr indent="-228600" lvl="4" marL="2286000" algn="l">
              <a:lnSpc>
                <a:spcPct val="90000"/>
              </a:lnSpc>
              <a:spcBef>
                <a:spcPts val="513"/>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70" name="Google Shape;170;p35"/>
          <p:cNvSpPr txBox="1"/>
          <p:nvPr>
            <p:ph idx="11" type="ftr"/>
          </p:nvPr>
        </p:nvSpPr>
        <p:spPr>
          <a:xfrm>
            <a:off x="533400" y="5935662"/>
            <a:ext cx="40195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35"/>
          <p:cNvSpPr txBox="1"/>
          <p:nvPr>
            <p:ph idx="12" type="sldNum"/>
          </p:nvPr>
        </p:nvSpPr>
        <p:spPr>
          <a:xfrm>
            <a:off x="7010400" y="2749550"/>
            <a:ext cx="1368425" cy="1355725"/>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2" name="Shape 172"/>
        <p:cNvGrpSpPr/>
        <p:nvPr/>
      </p:nvGrpSpPr>
      <p:grpSpPr>
        <a:xfrm>
          <a:off x="0" y="0"/>
          <a:ext cx="0" cy="0"/>
          <a:chOff x="0" y="0"/>
          <a:chExt cx="0" cy="0"/>
        </a:xfrm>
      </p:grpSpPr>
      <p:sp>
        <p:nvSpPr>
          <p:cNvPr id="173" name="Google Shape;173;p36"/>
          <p:cNvSpPr txBox="1"/>
          <p:nvPr>
            <p:ph type="title"/>
          </p:nvPr>
        </p:nvSpPr>
        <p:spPr>
          <a:xfrm>
            <a:off x="630238" y="457200"/>
            <a:ext cx="2949575" cy="1600200"/>
          </a:xfrm>
          <a:prstGeom prst="rect">
            <a:avLst/>
          </a:prstGeom>
          <a:noFill/>
          <a:ln>
            <a:noFill/>
          </a:ln>
        </p:spPr>
        <p:txBody>
          <a:bodyPr anchorCtr="0" anchor="b" bIns="46800" lIns="90000" spcFirstLastPara="1" rIns="90000" wrap="square" tIns="46800">
            <a:noAutofit/>
          </a:bodyPr>
          <a:lstStyle>
            <a:lvl1pPr lvl="0" algn="l">
              <a:lnSpc>
                <a:spcPct val="90000"/>
              </a:lnSpc>
              <a:spcBef>
                <a:spcPts val="13"/>
              </a:spcBef>
              <a:spcAft>
                <a:spcPts val="0"/>
              </a:spcAft>
              <a:buSzPts val="1400"/>
              <a:buNone/>
              <a:defRPr sz="3200"/>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174" name="Google Shape;174;p36"/>
          <p:cNvSpPr txBox="1"/>
          <p:nvPr>
            <p:ph idx="1" type="body"/>
          </p:nvPr>
        </p:nvSpPr>
        <p:spPr>
          <a:xfrm>
            <a:off x="3887788" y="987425"/>
            <a:ext cx="4629150" cy="4873625"/>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sz="3200"/>
            </a:lvl1pPr>
            <a:lvl2pPr indent="-228600" lvl="1" marL="914400" algn="l">
              <a:lnSpc>
                <a:spcPct val="90000"/>
              </a:lnSpc>
              <a:spcBef>
                <a:spcPts val="513"/>
              </a:spcBef>
              <a:spcAft>
                <a:spcPts val="0"/>
              </a:spcAft>
              <a:buSzPts val="1400"/>
              <a:buNone/>
              <a:defRPr sz="2800"/>
            </a:lvl2pPr>
            <a:lvl3pPr indent="-228600" lvl="2" marL="1371600" algn="l">
              <a:lnSpc>
                <a:spcPct val="90000"/>
              </a:lnSpc>
              <a:spcBef>
                <a:spcPts val="513"/>
              </a:spcBef>
              <a:spcAft>
                <a:spcPts val="0"/>
              </a:spcAft>
              <a:buSzPts val="1400"/>
              <a:buNone/>
              <a:defRPr sz="2400"/>
            </a:lvl3pPr>
            <a:lvl4pPr indent="-228600" lvl="3" marL="1828800" algn="l">
              <a:lnSpc>
                <a:spcPct val="90000"/>
              </a:lnSpc>
              <a:spcBef>
                <a:spcPts val="513"/>
              </a:spcBef>
              <a:spcAft>
                <a:spcPts val="0"/>
              </a:spcAft>
              <a:buSzPts val="1400"/>
              <a:buNone/>
              <a:defRPr sz="2000"/>
            </a:lvl4pPr>
            <a:lvl5pPr indent="-228600" lvl="4" marL="2286000" algn="l">
              <a:lnSpc>
                <a:spcPct val="90000"/>
              </a:lnSpc>
              <a:spcBef>
                <a:spcPts val="513"/>
              </a:spcBef>
              <a:spcAft>
                <a:spcPts val="0"/>
              </a:spcAft>
              <a:buSzPts val="1400"/>
              <a:buNone/>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75" name="Google Shape;175;p36"/>
          <p:cNvSpPr txBox="1"/>
          <p:nvPr>
            <p:ph idx="2" type="body"/>
          </p:nvPr>
        </p:nvSpPr>
        <p:spPr>
          <a:xfrm>
            <a:off x="630238" y="2057400"/>
            <a:ext cx="2949575" cy="3811588"/>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600"/>
              <a:buNone/>
              <a:defRPr sz="1600"/>
            </a:lvl1pPr>
            <a:lvl2pPr indent="-228600" lvl="1" marL="914400" algn="l">
              <a:lnSpc>
                <a:spcPct val="90000"/>
              </a:lnSpc>
              <a:spcBef>
                <a:spcPts val="513"/>
              </a:spcBef>
              <a:spcAft>
                <a:spcPts val="0"/>
              </a:spcAft>
              <a:buSzPts val="1400"/>
              <a:buNone/>
              <a:defRPr sz="1400"/>
            </a:lvl2pPr>
            <a:lvl3pPr indent="-228600" lvl="2" marL="1371600" algn="l">
              <a:lnSpc>
                <a:spcPct val="90000"/>
              </a:lnSpc>
              <a:spcBef>
                <a:spcPts val="513"/>
              </a:spcBef>
              <a:spcAft>
                <a:spcPts val="0"/>
              </a:spcAft>
              <a:buSzPts val="1200"/>
              <a:buNone/>
              <a:defRPr sz="1200"/>
            </a:lvl3pPr>
            <a:lvl4pPr indent="-228600" lvl="3" marL="1828800" algn="l">
              <a:lnSpc>
                <a:spcPct val="90000"/>
              </a:lnSpc>
              <a:spcBef>
                <a:spcPts val="513"/>
              </a:spcBef>
              <a:spcAft>
                <a:spcPts val="0"/>
              </a:spcAft>
              <a:buSzPts val="1000"/>
              <a:buNone/>
              <a:defRPr sz="1000"/>
            </a:lvl4pPr>
            <a:lvl5pPr indent="-228600" lvl="4" marL="2286000" algn="l">
              <a:lnSpc>
                <a:spcPct val="90000"/>
              </a:lnSpc>
              <a:spcBef>
                <a:spcPts val="513"/>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76" name="Google Shape;176;p36"/>
          <p:cNvSpPr txBox="1"/>
          <p:nvPr>
            <p:ph idx="11" type="ftr"/>
          </p:nvPr>
        </p:nvSpPr>
        <p:spPr>
          <a:xfrm>
            <a:off x="533400" y="5935662"/>
            <a:ext cx="40195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36"/>
          <p:cNvSpPr txBox="1"/>
          <p:nvPr>
            <p:ph idx="12" type="sldNum"/>
          </p:nvPr>
        </p:nvSpPr>
        <p:spPr>
          <a:xfrm>
            <a:off x="7010400" y="2749550"/>
            <a:ext cx="1368425" cy="1355725"/>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8" name="Shape 178"/>
        <p:cNvGrpSpPr/>
        <p:nvPr/>
      </p:nvGrpSpPr>
      <p:grpSpPr>
        <a:xfrm>
          <a:off x="0" y="0"/>
          <a:ext cx="0" cy="0"/>
          <a:chOff x="0" y="0"/>
          <a:chExt cx="0" cy="0"/>
        </a:xfrm>
      </p:grpSpPr>
      <p:sp>
        <p:nvSpPr>
          <p:cNvPr id="179" name="Google Shape;179;p37"/>
          <p:cNvSpPr txBox="1"/>
          <p:nvPr>
            <p:ph idx="11" type="ftr"/>
          </p:nvPr>
        </p:nvSpPr>
        <p:spPr>
          <a:xfrm>
            <a:off x="533400" y="5935662"/>
            <a:ext cx="40195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p37"/>
          <p:cNvSpPr txBox="1"/>
          <p:nvPr>
            <p:ph idx="12" type="sldNum"/>
          </p:nvPr>
        </p:nvSpPr>
        <p:spPr>
          <a:xfrm>
            <a:off x="7010400" y="2749550"/>
            <a:ext cx="1368425" cy="1355725"/>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1" name="Shape 181"/>
        <p:cNvGrpSpPr/>
        <p:nvPr/>
      </p:nvGrpSpPr>
      <p:grpSpPr>
        <a:xfrm>
          <a:off x="0" y="0"/>
          <a:ext cx="0" cy="0"/>
          <a:chOff x="0" y="0"/>
          <a:chExt cx="0" cy="0"/>
        </a:xfrm>
      </p:grpSpPr>
      <p:sp>
        <p:nvSpPr>
          <p:cNvPr id="182" name="Google Shape;182;p38"/>
          <p:cNvSpPr txBox="1"/>
          <p:nvPr>
            <p:ph type="title"/>
          </p:nvPr>
        </p:nvSpPr>
        <p:spPr>
          <a:xfrm>
            <a:off x="531812" y="752475"/>
            <a:ext cx="6894512" cy="1079500"/>
          </a:xfrm>
          <a:prstGeom prst="rect">
            <a:avLst/>
          </a:prstGeom>
          <a:noFill/>
          <a:ln>
            <a:noFill/>
          </a:ln>
        </p:spPr>
        <p:txBody>
          <a:bodyPr anchorCtr="0" anchor="ctr" bIns="46800" lIns="90000" spcFirstLastPara="1" rIns="90000" wrap="square" tIns="46800">
            <a:noAutofit/>
          </a:bodyPr>
          <a:lstStyle>
            <a:lvl1pPr lvl="0" algn="l">
              <a:lnSpc>
                <a:spcPct val="90000"/>
              </a:lnSpc>
              <a:spcBef>
                <a:spcPts val="13"/>
              </a:spcBef>
              <a:spcAft>
                <a:spcPts val="0"/>
              </a:spcAft>
              <a:buSzPts val="1400"/>
              <a:buNone/>
              <a:defRPr/>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183" name="Google Shape;183;p38"/>
          <p:cNvSpPr txBox="1"/>
          <p:nvPr>
            <p:ph idx="11" type="ftr"/>
          </p:nvPr>
        </p:nvSpPr>
        <p:spPr>
          <a:xfrm>
            <a:off x="533400" y="5935662"/>
            <a:ext cx="40195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38"/>
          <p:cNvSpPr txBox="1"/>
          <p:nvPr>
            <p:ph idx="12" type="sldNum"/>
          </p:nvPr>
        </p:nvSpPr>
        <p:spPr>
          <a:xfrm>
            <a:off x="7010400" y="2749550"/>
            <a:ext cx="1368425" cy="1355725"/>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85" name="Shape 185"/>
        <p:cNvGrpSpPr/>
        <p:nvPr/>
      </p:nvGrpSpPr>
      <p:grpSpPr>
        <a:xfrm>
          <a:off x="0" y="0"/>
          <a:ext cx="0" cy="0"/>
          <a:chOff x="0" y="0"/>
          <a:chExt cx="0" cy="0"/>
        </a:xfrm>
      </p:grpSpPr>
      <p:sp>
        <p:nvSpPr>
          <p:cNvPr id="186" name="Google Shape;186;p39"/>
          <p:cNvSpPr txBox="1"/>
          <p:nvPr>
            <p:ph type="title"/>
          </p:nvPr>
        </p:nvSpPr>
        <p:spPr>
          <a:xfrm>
            <a:off x="630238" y="365125"/>
            <a:ext cx="7886700" cy="1325563"/>
          </a:xfrm>
          <a:prstGeom prst="rect">
            <a:avLst/>
          </a:prstGeom>
          <a:noFill/>
          <a:ln>
            <a:noFill/>
          </a:ln>
        </p:spPr>
        <p:txBody>
          <a:bodyPr anchorCtr="0" anchor="ctr" bIns="46800" lIns="90000" spcFirstLastPara="1" rIns="90000" wrap="square" tIns="46800">
            <a:noAutofit/>
          </a:bodyPr>
          <a:lstStyle>
            <a:lvl1pPr lvl="0" algn="l">
              <a:lnSpc>
                <a:spcPct val="90000"/>
              </a:lnSpc>
              <a:spcBef>
                <a:spcPts val="13"/>
              </a:spcBef>
              <a:spcAft>
                <a:spcPts val="0"/>
              </a:spcAft>
              <a:buSzPts val="1400"/>
              <a:buNone/>
              <a:defRPr/>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187" name="Google Shape;187;p39"/>
          <p:cNvSpPr txBox="1"/>
          <p:nvPr>
            <p:ph idx="1" type="body"/>
          </p:nvPr>
        </p:nvSpPr>
        <p:spPr>
          <a:xfrm>
            <a:off x="630238" y="1681163"/>
            <a:ext cx="3868737" cy="823912"/>
          </a:xfrm>
          <a:prstGeom prst="rect">
            <a:avLst/>
          </a:prstGeom>
          <a:noFill/>
          <a:ln>
            <a:noFill/>
          </a:ln>
        </p:spPr>
        <p:txBody>
          <a:bodyPr anchorCtr="0" anchor="b" bIns="46800" lIns="90000" spcFirstLastPara="1" rIns="90000" wrap="square" tIns="46800">
            <a:noAutofit/>
          </a:bodyPr>
          <a:lstStyle>
            <a:lvl1pPr indent="-228600" lvl="0" marL="457200" algn="l">
              <a:lnSpc>
                <a:spcPct val="90000"/>
              </a:lnSpc>
              <a:spcBef>
                <a:spcPts val="1013"/>
              </a:spcBef>
              <a:spcAft>
                <a:spcPts val="0"/>
              </a:spcAft>
              <a:buSzPts val="2400"/>
              <a:buNone/>
              <a:defRPr b="1" sz="2400"/>
            </a:lvl1pPr>
            <a:lvl2pPr indent="-228600" lvl="1" marL="914400" algn="l">
              <a:lnSpc>
                <a:spcPct val="90000"/>
              </a:lnSpc>
              <a:spcBef>
                <a:spcPts val="513"/>
              </a:spcBef>
              <a:spcAft>
                <a:spcPts val="0"/>
              </a:spcAft>
              <a:buSzPts val="2000"/>
              <a:buNone/>
              <a:defRPr b="1" sz="2000"/>
            </a:lvl2pPr>
            <a:lvl3pPr indent="-228600" lvl="2" marL="1371600" algn="l">
              <a:lnSpc>
                <a:spcPct val="90000"/>
              </a:lnSpc>
              <a:spcBef>
                <a:spcPts val="513"/>
              </a:spcBef>
              <a:spcAft>
                <a:spcPts val="0"/>
              </a:spcAft>
              <a:buSzPts val="1800"/>
              <a:buNone/>
              <a:defRPr b="1" sz="1800"/>
            </a:lvl3pPr>
            <a:lvl4pPr indent="-228600" lvl="3" marL="1828800" algn="l">
              <a:lnSpc>
                <a:spcPct val="90000"/>
              </a:lnSpc>
              <a:spcBef>
                <a:spcPts val="513"/>
              </a:spcBef>
              <a:spcAft>
                <a:spcPts val="0"/>
              </a:spcAft>
              <a:buSzPts val="1600"/>
              <a:buNone/>
              <a:defRPr b="1" sz="1600"/>
            </a:lvl4pPr>
            <a:lvl5pPr indent="-228600" lvl="4" marL="2286000" algn="l">
              <a:lnSpc>
                <a:spcPct val="90000"/>
              </a:lnSpc>
              <a:spcBef>
                <a:spcPts val="513"/>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88" name="Google Shape;188;p39"/>
          <p:cNvSpPr txBox="1"/>
          <p:nvPr>
            <p:ph idx="2" type="body"/>
          </p:nvPr>
        </p:nvSpPr>
        <p:spPr>
          <a:xfrm>
            <a:off x="630238" y="2505075"/>
            <a:ext cx="3868737" cy="3684588"/>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a:lvl1pPr>
            <a:lvl2pPr indent="-228600" lvl="1" marL="914400" algn="l">
              <a:lnSpc>
                <a:spcPct val="90000"/>
              </a:lnSpc>
              <a:spcBef>
                <a:spcPts val="513"/>
              </a:spcBef>
              <a:spcAft>
                <a:spcPts val="0"/>
              </a:spcAft>
              <a:buSzPts val="1400"/>
              <a:buNone/>
              <a:defRPr/>
            </a:lvl2pPr>
            <a:lvl3pPr indent="-228600" lvl="2" marL="1371600" algn="l">
              <a:lnSpc>
                <a:spcPct val="90000"/>
              </a:lnSpc>
              <a:spcBef>
                <a:spcPts val="513"/>
              </a:spcBef>
              <a:spcAft>
                <a:spcPts val="0"/>
              </a:spcAft>
              <a:buSzPts val="1400"/>
              <a:buNone/>
              <a:defRPr/>
            </a:lvl3pPr>
            <a:lvl4pPr indent="-228600" lvl="3" marL="1828800" algn="l">
              <a:lnSpc>
                <a:spcPct val="90000"/>
              </a:lnSpc>
              <a:spcBef>
                <a:spcPts val="513"/>
              </a:spcBef>
              <a:spcAft>
                <a:spcPts val="0"/>
              </a:spcAft>
              <a:buSzPts val="1400"/>
              <a:buNone/>
              <a:defRPr/>
            </a:lvl4pPr>
            <a:lvl5pPr indent="-228600" lvl="4" marL="2286000" algn="l">
              <a:lnSpc>
                <a:spcPct val="90000"/>
              </a:lnSpc>
              <a:spcBef>
                <a:spcPts val="513"/>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9" name="Google Shape;189;p39"/>
          <p:cNvSpPr txBox="1"/>
          <p:nvPr>
            <p:ph idx="3" type="body"/>
          </p:nvPr>
        </p:nvSpPr>
        <p:spPr>
          <a:xfrm>
            <a:off x="4629150" y="1681163"/>
            <a:ext cx="3887788" cy="823912"/>
          </a:xfrm>
          <a:prstGeom prst="rect">
            <a:avLst/>
          </a:prstGeom>
          <a:noFill/>
          <a:ln>
            <a:noFill/>
          </a:ln>
        </p:spPr>
        <p:txBody>
          <a:bodyPr anchorCtr="0" anchor="b" bIns="46800" lIns="90000" spcFirstLastPara="1" rIns="90000" wrap="square" tIns="46800">
            <a:noAutofit/>
          </a:bodyPr>
          <a:lstStyle>
            <a:lvl1pPr indent="-228600" lvl="0" marL="457200" algn="l">
              <a:lnSpc>
                <a:spcPct val="90000"/>
              </a:lnSpc>
              <a:spcBef>
                <a:spcPts val="1013"/>
              </a:spcBef>
              <a:spcAft>
                <a:spcPts val="0"/>
              </a:spcAft>
              <a:buSzPts val="2400"/>
              <a:buNone/>
              <a:defRPr b="1" sz="2400"/>
            </a:lvl1pPr>
            <a:lvl2pPr indent="-228600" lvl="1" marL="914400" algn="l">
              <a:lnSpc>
                <a:spcPct val="90000"/>
              </a:lnSpc>
              <a:spcBef>
                <a:spcPts val="513"/>
              </a:spcBef>
              <a:spcAft>
                <a:spcPts val="0"/>
              </a:spcAft>
              <a:buSzPts val="2000"/>
              <a:buNone/>
              <a:defRPr b="1" sz="2000"/>
            </a:lvl2pPr>
            <a:lvl3pPr indent="-228600" lvl="2" marL="1371600" algn="l">
              <a:lnSpc>
                <a:spcPct val="90000"/>
              </a:lnSpc>
              <a:spcBef>
                <a:spcPts val="513"/>
              </a:spcBef>
              <a:spcAft>
                <a:spcPts val="0"/>
              </a:spcAft>
              <a:buSzPts val="1800"/>
              <a:buNone/>
              <a:defRPr b="1" sz="1800"/>
            </a:lvl3pPr>
            <a:lvl4pPr indent="-228600" lvl="3" marL="1828800" algn="l">
              <a:lnSpc>
                <a:spcPct val="90000"/>
              </a:lnSpc>
              <a:spcBef>
                <a:spcPts val="513"/>
              </a:spcBef>
              <a:spcAft>
                <a:spcPts val="0"/>
              </a:spcAft>
              <a:buSzPts val="1600"/>
              <a:buNone/>
              <a:defRPr b="1" sz="1600"/>
            </a:lvl4pPr>
            <a:lvl5pPr indent="-228600" lvl="4" marL="2286000" algn="l">
              <a:lnSpc>
                <a:spcPct val="90000"/>
              </a:lnSpc>
              <a:spcBef>
                <a:spcPts val="513"/>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0" name="Google Shape;190;p39"/>
          <p:cNvSpPr txBox="1"/>
          <p:nvPr>
            <p:ph idx="4" type="body"/>
          </p:nvPr>
        </p:nvSpPr>
        <p:spPr>
          <a:xfrm>
            <a:off x="4629150" y="2505075"/>
            <a:ext cx="3887788" cy="3684588"/>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a:lvl1pPr>
            <a:lvl2pPr indent="-228600" lvl="1" marL="914400" algn="l">
              <a:lnSpc>
                <a:spcPct val="90000"/>
              </a:lnSpc>
              <a:spcBef>
                <a:spcPts val="513"/>
              </a:spcBef>
              <a:spcAft>
                <a:spcPts val="0"/>
              </a:spcAft>
              <a:buSzPts val="1400"/>
              <a:buNone/>
              <a:defRPr/>
            </a:lvl2pPr>
            <a:lvl3pPr indent="-228600" lvl="2" marL="1371600" algn="l">
              <a:lnSpc>
                <a:spcPct val="90000"/>
              </a:lnSpc>
              <a:spcBef>
                <a:spcPts val="513"/>
              </a:spcBef>
              <a:spcAft>
                <a:spcPts val="0"/>
              </a:spcAft>
              <a:buSzPts val="1400"/>
              <a:buNone/>
              <a:defRPr/>
            </a:lvl3pPr>
            <a:lvl4pPr indent="-228600" lvl="3" marL="1828800" algn="l">
              <a:lnSpc>
                <a:spcPct val="90000"/>
              </a:lnSpc>
              <a:spcBef>
                <a:spcPts val="513"/>
              </a:spcBef>
              <a:spcAft>
                <a:spcPts val="0"/>
              </a:spcAft>
              <a:buSzPts val="1400"/>
              <a:buNone/>
              <a:defRPr/>
            </a:lvl4pPr>
            <a:lvl5pPr indent="-228600" lvl="4" marL="2286000" algn="l">
              <a:lnSpc>
                <a:spcPct val="90000"/>
              </a:lnSpc>
              <a:spcBef>
                <a:spcPts val="513"/>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1" name="Google Shape;191;p39"/>
          <p:cNvSpPr txBox="1"/>
          <p:nvPr>
            <p:ph idx="11" type="ftr"/>
          </p:nvPr>
        </p:nvSpPr>
        <p:spPr>
          <a:xfrm>
            <a:off x="533400" y="5935662"/>
            <a:ext cx="40195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39"/>
          <p:cNvSpPr txBox="1"/>
          <p:nvPr>
            <p:ph idx="12" type="sldNum"/>
          </p:nvPr>
        </p:nvSpPr>
        <p:spPr>
          <a:xfrm>
            <a:off x="7010400" y="2749550"/>
            <a:ext cx="1368425" cy="1355725"/>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0" name="Shape 30"/>
        <p:cNvGrpSpPr/>
        <p:nvPr/>
      </p:nvGrpSpPr>
      <p:grpSpPr>
        <a:xfrm>
          <a:off x="0" y="0"/>
          <a:ext cx="0" cy="0"/>
          <a:chOff x="0" y="0"/>
          <a:chExt cx="0" cy="0"/>
        </a:xfrm>
      </p:grpSpPr>
      <p:sp>
        <p:nvSpPr>
          <p:cNvPr id="31" name="Google Shape;31;p11"/>
          <p:cNvSpPr txBox="1"/>
          <p:nvPr>
            <p:ph type="title"/>
          </p:nvPr>
        </p:nvSpPr>
        <p:spPr>
          <a:xfrm>
            <a:off x="531812" y="752475"/>
            <a:ext cx="6894512" cy="1079500"/>
          </a:xfrm>
          <a:prstGeom prst="rect">
            <a:avLst/>
          </a:prstGeom>
          <a:noFill/>
          <a:ln>
            <a:noFill/>
          </a:ln>
        </p:spPr>
        <p:txBody>
          <a:bodyPr anchorCtr="0" anchor="ctr" bIns="46800" lIns="90000" spcFirstLastPara="1" rIns="90000" wrap="square" tIns="46800">
            <a:noAutofit/>
          </a:bodyPr>
          <a:lstStyle>
            <a:lvl1pPr lvl="0" algn="l">
              <a:lnSpc>
                <a:spcPct val="90000"/>
              </a:lnSpc>
              <a:spcBef>
                <a:spcPts val="13"/>
              </a:spcBef>
              <a:spcAft>
                <a:spcPts val="0"/>
              </a:spcAft>
              <a:buSzPts val="1400"/>
              <a:buNone/>
              <a:defRPr/>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32" name="Google Shape;32;p11"/>
          <p:cNvSpPr txBox="1"/>
          <p:nvPr>
            <p:ph idx="1" type="body"/>
          </p:nvPr>
        </p:nvSpPr>
        <p:spPr>
          <a:xfrm rot="5400000">
            <a:off x="2178050" y="692150"/>
            <a:ext cx="3597275" cy="6886575"/>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a:lvl1pPr>
            <a:lvl2pPr indent="-228600" lvl="1" marL="914400" algn="l">
              <a:lnSpc>
                <a:spcPct val="90000"/>
              </a:lnSpc>
              <a:spcBef>
                <a:spcPts val="513"/>
              </a:spcBef>
              <a:spcAft>
                <a:spcPts val="0"/>
              </a:spcAft>
              <a:buSzPts val="1400"/>
              <a:buNone/>
              <a:defRPr/>
            </a:lvl2pPr>
            <a:lvl3pPr indent="-228600" lvl="2" marL="1371600" algn="l">
              <a:lnSpc>
                <a:spcPct val="90000"/>
              </a:lnSpc>
              <a:spcBef>
                <a:spcPts val="513"/>
              </a:spcBef>
              <a:spcAft>
                <a:spcPts val="0"/>
              </a:spcAft>
              <a:buSzPts val="1400"/>
              <a:buNone/>
              <a:defRPr/>
            </a:lvl3pPr>
            <a:lvl4pPr indent="-228600" lvl="3" marL="1828800" algn="l">
              <a:lnSpc>
                <a:spcPct val="90000"/>
              </a:lnSpc>
              <a:spcBef>
                <a:spcPts val="513"/>
              </a:spcBef>
              <a:spcAft>
                <a:spcPts val="0"/>
              </a:spcAft>
              <a:buSzPts val="1400"/>
              <a:buNone/>
              <a:defRPr/>
            </a:lvl4pPr>
            <a:lvl5pPr indent="-228600" lvl="4" marL="2286000" algn="l">
              <a:lnSpc>
                <a:spcPct val="90000"/>
              </a:lnSpc>
              <a:spcBef>
                <a:spcPts val="513"/>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1"/>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1"/>
          <p:cNvSpPr txBox="1"/>
          <p:nvPr>
            <p:ph idx="12" type="sldNum"/>
          </p:nvPr>
        </p:nvSpPr>
        <p:spPr>
          <a:xfrm>
            <a:off x="7848600" y="752475"/>
            <a:ext cx="1155700" cy="1090612"/>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3" name="Shape 193"/>
        <p:cNvGrpSpPr/>
        <p:nvPr/>
      </p:nvGrpSpPr>
      <p:grpSpPr>
        <a:xfrm>
          <a:off x="0" y="0"/>
          <a:ext cx="0" cy="0"/>
          <a:chOff x="0" y="0"/>
          <a:chExt cx="0" cy="0"/>
        </a:xfrm>
      </p:grpSpPr>
      <p:sp>
        <p:nvSpPr>
          <p:cNvPr id="194" name="Google Shape;194;p40"/>
          <p:cNvSpPr txBox="1"/>
          <p:nvPr>
            <p:ph type="title"/>
          </p:nvPr>
        </p:nvSpPr>
        <p:spPr>
          <a:xfrm>
            <a:off x="531812" y="752475"/>
            <a:ext cx="6894512" cy="1079500"/>
          </a:xfrm>
          <a:prstGeom prst="rect">
            <a:avLst/>
          </a:prstGeom>
          <a:noFill/>
          <a:ln>
            <a:noFill/>
          </a:ln>
        </p:spPr>
        <p:txBody>
          <a:bodyPr anchorCtr="0" anchor="ctr" bIns="46800" lIns="90000" spcFirstLastPara="1" rIns="90000" wrap="square" tIns="46800">
            <a:noAutofit/>
          </a:bodyPr>
          <a:lstStyle>
            <a:lvl1pPr lvl="0" algn="l">
              <a:lnSpc>
                <a:spcPct val="90000"/>
              </a:lnSpc>
              <a:spcBef>
                <a:spcPts val="13"/>
              </a:spcBef>
              <a:spcAft>
                <a:spcPts val="0"/>
              </a:spcAft>
              <a:buSzPts val="1400"/>
              <a:buNone/>
              <a:defRPr/>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195" name="Google Shape;195;p40"/>
          <p:cNvSpPr txBox="1"/>
          <p:nvPr>
            <p:ph idx="1" type="body"/>
          </p:nvPr>
        </p:nvSpPr>
        <p:spPr>
          <a:xfrm>
            <a:off x="533400" y="2336800"/>
            <a:ext cx="3367088" cy="3597275"/>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a:lvl1pPr>
            <a:lvl2pPr indent="-228600" lvl="1" marL="914400" algn="l">
              <a:lnSpc>
                <a:spcPct val="90000"/>
              </a:lnSpc>
              <a:spcBef>
                <a:spcPts val="513"/>
              </a:spcBef>
              <a:spcAft>
                <a:spcPts val="0"/>
              </a:spcAft>
              <a:buSzPts val="1400"/>
              <a:buNone/>
              <a:defRPr/>
            </a:lvl2pPr>
            <a:lvl3pPr indent="-228600" lvl="2" marL="1371600" algn="l">
              <a:lnSpc>
                <a:spcPct val="90000"/>
              </a:lnSpc>
              <a:spcBef>
                <a:spcPts val="513"/>
              </a:spcBef>
              <a:spcAft>
                <a:spcPts val="0"/>
              </a:spcAft>
              <a:buSzPts val="1400"/>
              <a:buNone/>
              <a:defRPr/>
            </a:lvl3pPr>
            <a:lvl4pPr indent="-228600" lvl="3" marL="1828800" algn="l">
              <a:lnSpc>
                <a:spcPct val="90000"/>
              </a:lnSpc>
              <a:spcBef>
                <a:spcPts val="513"/>
              </a:spcBef>
              <a:spcAft>
                <a:spcPts val="0"/>
              </a:spcAft>
              <a:buSzPts val="1400"/>
              <a:buNone/>
              <a:defRPr/>
            </a:lvl4pPr>
            <a:lvl5pPr indent="-228600" lvl="4" marL="2286000" algn="l">
              <a:lnSpc>
                <a:spcPct val="90000"/>
              </a:lnSpc>
              <a:spcBef>
                <a:spcPts val="513"/>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6" name="Google Shape;196;p40"/>
          <p:cNvSpPr txBox="1"/>
          <p:nvPr>
            <p:ph idx="2" type="body"/>
          </p:nvPr>
        </p:nvSpPr>
        <p:spPr>
          <a:xfrm>
            <a:off x="4052888" y="2336800"/>
            <a:ext cx="3367087" cy="3597275"/>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a:lvl1pPr>
            <a:lvl2pPr indent="-228600" lvl="1" marL="914400" algn="l">
              <a:lnSpc>
                <a:spcPct val="90000"/>
              </a:lnSpc>
              <a:spcBef>
                <a:spcPts val="513"/>
              </a:spcBef>
              <a:spcAft>
                <a:spcPts val="0"/>
              </a:spcAft>
              <a:buSzPts val="1400"/>
              <a:buNone/>
              <a:defRPr/>
            </a:lvl2pPr>
            <a:lvl3pPr indent="-228600" lvl="2" marL="1371600" algn="l">
              <a:lnSpc>
                <a:spcPct val="90000"/>
              </a:lnSpc>
              <a:spcBef>
                <a:spcPts val="513"/>
              </a:spcBef>
              <a:spcAft>
                <a:spcPts val="0"/>
              </a:spcAft>
              <a:buSzPts val="1400"/>
              <a:buNone/>
              <a:defRPr/>
            </a:lvl3pPr>
            <a:lvl4pPr indent="-228600" lvl="3" marL="1828800" algn="l">
              <a:lnSpc>
                <a:spcPct val="90000"/>
              </a:lnSpc>
              <a:spcBef>
                <a:spcPts val="513"/>
              </a:spcBef>
              <a:spcAft>
                <a:spcPts val="0"/>
              </a:spcAft>
              <a:buSzPts val="1400"/>
              <a:buNone/>
              <a:defRPr/>
            </a:lvl4pPr>
            <a:lvl5pPr indent="-228600" lvl="4" marL="2286000" algn="l">
              <a:lnSpc>
                <a:spcPct val="90000"/>
              </a:lnSpc>
              <a:spcBef>
                <a:spcPts val="513"/>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7" name="Google Shape;197;p40"/>
          <p:cNvSpPr txBox="1"/>
          <p:nvPr>
            <p:ph idx="11" type="ftr"/>
          </p:nvPr>
        </p:nvSpPr>
        <p:spPr>
          <a:xfrm>
            <a:off x="533400" y="5935662"/>
            <a:ext cx="40195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40"/>
          <p:cNvSpPr txBox="1"/>
          <p:nvPr>
            <p:ph idx="12" type="sldNum"/>
          </p:nvPr>
        </p:nvSpPr>
        <p:spPr>
          <a:xfrm>
            <a:off x="7010400" y="2749550"/>
            <a:ext cx="1368425" cy="1355725"/>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9" name="Shape 199"/>
        <p:cNvGrpSpPr/>
        <p:nvPr/>
      </p:nvGrpSpPr>
      <p:grpSpPr>
        <a:xfrm>
          <a:off x="0" y="0"/>
          <a:ext cx="0" cy="0"/>
          <a:chOff x="0" y="0"/>
          <a:chExt cx="0" cy="0"/>
        </a:xfrm>
      </p:grpSpPr>
      <p:sp>
        <p:nvSpPr>
          <p:cNvPr id="200" name="Google Shape;200;p41"/>
          <p:cNvSpPr txBox="1"/>
          <p:nvPr>
            <p:ph type="title"/>
          </p:nvPr>
        </p:nvSpPr>
        <p:spPr>
          <a:xfrm>
            <a:off x="623888" y="1709738"/>
            <a:ext cx="7886700" cy="2852737"/>
          </a:xfrm>
          <a:prstGeom prst="rect">
            <a:avLst/>
          </a:prstGeom>
          <a:noFill/>
          <a:ln>
            <a:noFill/>
          </a:ln>
        </p:spPr>
        <p:txBody>
          <a:bodyPr anchorCtr="0" anchor="b" bIns="46800" lIns="90000" spcFirstLastPara="1" rIns="90000" wrap="square" tIns="46800">
            <a:noAutofit/>
          </a:bodyPr>
          <a:lstStyle>
            <a:lvl1pPr lvl="0" algn="l">
              <a:lnSpc>
                <a:spcPct val="90000"/>
              </a:lnSpc>
              <a:spcBef>
                <a:spcPts val="13"/>
              </a:spcBef>
              <a:spcAft>
                <a:spcPts val="0"/>
              </a:spcAft>
              <a:buSzPts val="1400"/>
              <a:buNone/>
              <a:defRPr sz="6000"/>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201" name="Google Shape;201;p41"/>
          <p:cNvSpPr txBox="1"/>
          <p:nvPr>
            <p:ph idx="1" type="body"/>
          </p:nvPr>
        </p:nvSpPr>
        <p:spPr>
          <a:xfrm>
            <a:off x="623888" y="4589463"/>
            <a:ext cx="7886700" cy="1500187"/>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2400"/>
              <a:buNone/>
              <a:defRPr sz="2400"/>
            </a:lvl1pPr>
            <a:lvl2pPr indent="-228600" lvl="1" marL="914400" algn="l">
              <a:lnSpc>
                <a:spcPct val="90000"/>
              </a:lnSpc>
              <a:spcBef>
                <a:spcPts val="513"/>
              </a:spcBef>
              <a:spcAft>
                <a:spcPts val="0"/>
              </a:spcAft>
              <a:buSzPts val="2000"/>
              <a:buNone/>
              <a:defRPr sz="2000"/>
            </a:lvl2pPr>
            <a:lvl3pPr indent="-228600" lvl="2" marL="1371600" algn="l">
              <a:lnSpc>
                <a:spcPct val="90000"/>
              </a:lnSpc>
              <a:spcBef>
                <a:spcPts val="513"/>
              </a:spcBef>
              <a:spcAft>
                <a:spcPts val="0"/>
              </a:spcAft>
              <a:buSzPts val="1800"/>
              <a:buNone/>
              <a:defRPr sz="1800"/>
            </a:lvl3pPr>
            <a:lvl4pPr indent="-228600" lvl="3" marL="1828800" algn="l">
              <a:lnSpc>
                <a:spcPct val="90000"/>
              </a:lnSpc>
              <a:spcBef>
                <a:spcPts val="513"/>
              </a:spcBef>
              <a:spcAft>
                <a:spcPts val="0"/>
              </a:spcAft>
              <a:buSzPts val="1600"/>
              <a:buNone/>
              <a:defRPr sz="1600"/>
            </a:lvl4pPr>
            <a:lvl5pPr indent="-228600" lvl="4" marL="2286000" algn="l">
              <a:lnSpc>
                <a:spcPct val="90000"/>
              </a:lnSpc>
              <a:spcBef>
                <a:spcPts val="513"/>
              </a:spcBef>
              <a:spcAft>
                <a:spcPts val="0"/>
              </a:spcAft>
              <a:buSzPts val="1600"/>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202" name="Google Shape;202;p41"/>
          <p:cNvSpPr txBox="1"/>
          <p:nvPr>
            <p:ph idx="11" type="ftr"/>
          </p:nvPr>
        </p:nvSpPr>
        <p:spPr>
          <a:xfrm>
            <a:off x="533400" y="5935662"/>
            <a:ext cx="40195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3" name="Google Shape;203;p41"/>
          <p:cNvSpPr txBox="1"/>
          <p:nvPr>
            <p:ph idx="12" type="sldNum"/>
          </p:nvPr>
        </p:nvSpPr>
        <p:spPr>
          <a:xfrm>
            <a:off x="7010400" y="2749550"/>
            <a:ext cx="1368425" cy="1355725"/>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4" name="Shape 204"/>
        <p:cNvGrpSpPr/>
        <p:nvPr/>
      </p:nvGrpSpPr>
      <p:grpSpPr>
        <a:xfrm>
          <a:off x="0" y="0"/>
          <a:ext cx="0" cy="0"/>
          <a:chOff x="0" y="0"/>
          <a:chExt cx="0" cy="0"/>
        </a:xfrm>
      </p:grpSpPr>
      <p:sp>
        <p:nvSpPr>
          <p:cNvPr id="205" name="Google Shape;205;p42"/>
          <p:cNvSpPr txBox="1"/>
          <p:nvPr>
            <p:ph type="title"/>
          </p:nvPr>
        </p:nvSpPr>
        <p:spPr>
          <a:xfrm>
            <a:off x="531812" y="752475"/>
            <a:ext cx="6894512" cy="1079500"/>
          </a:xfrm>
          <a:prstGeom prst="rect">
            <a:avLst/>
          </a:prstGeom>
          <a:noFill/>
          <a:ln>
            <a:noFill/>
          </a:ln>
        </p:spPr>
        <p:txBody>
          <a:bodyPr anchorCtr="0" anchor="ctr" bIns="46800" lIns="90000" spcFirstLastPara="1" rIns="90000" wrap="square" tIns="46800">
            <a:noAutofit/>
          </a:bodyPr>
          <a:lstStyle>
            <a:lvl1pPr lvl="0" algn="l">
              <a:lnSpc>
                <a:spcPct val="90000"/>
              </a:lnSpc>
              <a:spcBef>
                <a:spcPts val="13"/>
              </a:spcBef>
              <a:spcAft>
                <a:spcPts val="0"/>
              </a:spcAft>
              <a:buSzPts val="1400"/>
              <a:buNone/>
              <a:defRPr/>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206" name="Google Shape;206;p42"/>
          <p:cNvSpPr txBox="1"/>
          <p:nvPr>
            <p:ph idx="1" type="body"/>
          </p:nvPr>
        </p:nvSpPr>
        <p:spPr>
          <a:xfrm>
            <a:off x="533400" y="2336800"/>
            <a:ext cx="6886575" cy="3597275"/>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a:lvl1pPr>
            <a:lvl2pPr indent="-228600" lvl="1" marL="914400" algn="l">
              <a:lnSpc>
                <a:spcPct val="90000"/>
              </a:lnSpc>
              <a:spcBef>
                <a:spcPts val="513"/>
              </a:spcBef>
              <a:spcAft>
                <a:spcPts val="0"/>
              </a:spcAft>
              <a:buSzPts val="1400"/>
              <a:buNone/>
              <a:defRPr/>
            </a:lvl2pPr>
            <a:lvl3pPr indent="-228600" lvl="2" marL="1371600" algn="l">
              <a:lnSpc>
                <a:spcPct val="90000"/>
              </a:lnSpc>
              <a:spcBef>
                <a:spcPts val="513"/>
              </a:spcBef>
              <a:spcAft>
                <a:spcPts val="0"/>
              </a:spcAft>
              <a:buSzPts val="1400"/>
              <a:buNone/>
              <a:defRPr/>
            </a:lvl3pPr>
            <a:lvl4pPr indent="-228600" lvl="3" marL="1828800" algn="l">
              <a:lnSpc>
                <a:spcPct val="90000"/>
              </a:lnSpc>
              <a:spcBef>
                <a:spcPts val="513"/>
              </a:spcBef>
              <a:spcAft>
                <a:spcPts val="0"/>
              </a:spcAft>
              <a:buSzPts val="1400"/>
              <a:buNone/>
              <a:defRPr/>
            </a:lvl4pPr>
            <a:lvl5pPr indent="-228600" lvl="4" marL="2286000" algn="l">
              <a:lnSpc>
                <a:spcPct val="90000"/>
              </a:lnSpc>
              <a:spcBef>
                <a:spcPts val="513"/>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7" name="Google Shape;207;p42"/>
          <p:cNvSpPr txBox="1"/>
          <p:nvPr>
            <p:ph idx="11" type="ftr"/>
          </p:nvPr>
        </p:nvSpPr>
        <p:spPr>
          <a:xfrm>
            <a:off x="533400" y="5935662"/>
            <a:ext cx="40195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p42"/>
          <p:cNvSpPr txBox="1"/>
          <p:nvPr>
            <p:ph idx="12" type="sldNum"/>
          </p:nvPr>
        </p:nvSpPr>
        <p:spPr>
          <a:xfrm>
            <a:off x="7010400" y="2749550"/>
            <a:ext cx="1368425" cy="1355725"/>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9" name="Shape 209"/>
        <p:cNvGrpSpPr/>
        <p:nvPr/>
      </p:nvGrpSpPr>
      <p:grpSpPr>
        <a:xfrm>
          <a:off x="0" y="0"/>
          <a:ext cx="0" cy="0"/>
          <a:chOff x="0" y="0"/>
          <a:chExt cx="0" cy="0"/>
        </a:xfrm>
      </p:grpSpPr>
      <p:sp>
        <p:nvSpPr>
          <p:cNvPr id="210" name="Google Shape;210;p43"/>
          <p:cNvSpPr txBox="1"/>
          <p:nvPr>
            <p:ph type="ctrTitle"/>
          </p:nvPr>
        </p:nvSpPr>
        <p:spPr>
          <a:xfrm>
            <a:off x="1143000" y="1122363"/>
            <a:ext cx="6858000" cy="2387600"/>
          </a:xfrm>
          <a:prstGeom prst="rect">
            <a:avLst/>
          </a:prstGeom>
          <a:noFill/>
          <a:ln>
            <a:noFill/>
          </a:ln>
        </p:spPr>
        <p:txBody>
          <a:bodyPr anchorCtr="0" anchor="b" bIns="46800" lIns="90000" spcFirstLastPara="1" rIns="90000" wrap="square" tIns="46800">
            <a:noAutofit/>
          </a:bodyPr>
          <a:lstStyle>
            <a:lvl1pPr lvl="0" algn="ctr">
              <a:lnSpc>
                <a:spcPct val="90000"/>
              </a:lnSpc>
              <a:spcBef>
                <a:spcPts val="13"/>
              </a:spcBef>
              <a:spcAft>
                <a:spcPts val="0"/>
              </a:spcAft>
              <a:buSzPts val="1400"/>
              <a:buNone/>
              <a:defRPr sz="6000"/>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211" name="Google Shape;211;p43"/>
          <p:cNvSpPr txBox="1"/>
          <p:nvPr>
            <p:ph idx="1" type="subTitle"/>
          </p:nvPr>
        </p:nvSpPr>
        <p:spPr>
          <a:xfrm>
            <a:off x="1143000" y="3602038"/>
            <a:ext cx="6858000" cy="1655762"/>
          </a:xfrm>
          <a:prstGeom prst="rect">
            <a:avLst/>
          </a:prstGeom>
          <a:noFill/>
          <a:ln>
            <a:noFill/>
          </a:ln>
        </p:spPr>
        <p:txBody>
          <a:bodyPr anchorCtr="0" anchor="t" bIns="46800" lIns="90000" spcFirstLastPara="1" rIns="90000" wrap="square" tIns="46800">
            <a:noAutofit/>
          </a:bodyPr>
          <a:lstStyle>
            <a:lvl1pPr lvl="0" algn="ctr">
              <a:lnSpc>
                <a:spcPct val="90000"/>
              </a:lnSpc>
              <a:spcBef>
                <a:spcPts val="1013"/>
              </a:spcBef>
              <a:spcAft>
                <a:spcPts val="0"/>
              </a:spcAft>
              <a:buSzPts val="2400"/>
              <a:buNone/>
              <a:defRPr sz="2400"/>
            </a:lvl1pPr>
            <a:lvl2pPr lvl="1" algn="ctr">
              <a:lnSpc>
                <a:spcPct val="90000"/>
              </a:lnSpc>
              <a:spcBef>
                <a:spcPts val="513"/>
              </a:spcBef>
              <a:spcAft>
                <a:spcPts val="0"/>
              </a:spcAft>
              <a:buSzPts val="2000"/>
              <a:buNone/>
              <a:defRPr sz="2000"/>
            </a:lvl2pPr>
            <a:lvl3pPr lvl="2" algn="ctr">
              <a:lnSpc>
                <a:spcPct val="90000"/>
              </a:lnSpc>
              <a:spcBef>
                <a:spcPts val="513"/>
              </a:spcBef>
              <a:spcAft>
                <a:spcPts val="0"/>
              </a:spcAft>
              <a:buSzPts val="1800"/>
              <a:buNone/>
              <a:defRPr sz="1800"/>
            </a:lvl3pPr>
            <a:lvl4pPr lvl="3" algn="ctr">
              <a:lnSpc>
                <a:spcPct val="90000"/>
              </a:lnSpc>
              <a:spcBef>
                <a:spcPts val="513"/>
              </a:spcBef>
              <a:spcAft>
                <a:spcPts val="0"/>
              </a:spcAft>
              <a:buSzPts val="1600"/>
              <a:buNone/>
              <a:defRPr sz="1600"/>
            </a:lvl4pPr>
            <a:lvl5pPr lvl="4" algn="ctr">
              <a:lnSpc>
                <a:spcPct val="90000"/>
              </a:lnSpc>
              <a:spcBef>
                <a:spcPts val="513"/>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2" name="Google Shape;212;p43"/>
          <p:cNvSpPr txBox="1"/>
          <p:nvPr>
            <p:ph idx="11" type="ftr"/>
          </p:nvPr>
        </p:nvSpPr>
        <p:spPr>
          <a:xfrm>
            <a:off x="533400" y="5935662"/>
            <a:ext cx="40195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3" name="Google Shape;213;p43"/>
          <p:cNvSpPr txBox="1"/>
          <p:nvPr>
            <p:ph idx="12" type="sldNum"/>
          </p:nvPr>
        </p:nvSpPr>
        <p:spPr>
          <a:xfrm>
            <a:off x="7010400" y="2749550"/>
            <a:ext cx="1368425" cy="1355725"/>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6" name="Shape 226"/>
        <p:cNvGrpSpPr/>
        <p:nvPr/>
      </p:nvGrpSpPr>
      <p:grpSpPr>
        <a:xfrm>
          <a:off x="0" y="0"/>
          <a:ext cx="0" cy="0"/>
          <a:chOff x="0" y="0"/>
          <a:chExt cx="0" cy="0"/>
        </a:xfrm>
      </p:grpSpPr>
      <p:sp>
        <p:nvSpPr>
          <p:cNvPr id="227" name="Google Shape;227;p45"/>
          <p:cNvSpPr txBox="1"/>
          <p:nvPr>
            <p:ph type="title"/>
          </p:nvPr>
        </p:nvSpPr>
        <p:spPr>
          <a:xfrm rot="5400000">
            <a:off x="3974307" y="2482057"/>
            <a:ext cx="5181600" cy="1722437"/>
          </a:xfrm>
          <a:prstGeom prst="rect">
            <a:avLst/>
          </a:prstGeom>
          <a:noFill/>
          <a:ln>
            <a:noFill/>
          </a:ln>
        </p:spPr>
        <p:txBody>
          <a:bodyPr anchorCtr="0" anchor="ctr" bIns="46800" lIns="90000" spcFirstLastPara="1" rIns="90000" wrap="square" tIns="46800">
            <a:noAutofit/>
          </a:bodyPr>
          <a:lstStyle>
            <a:lvl1pPr lvl="0" algn="l">
              <a:lnSpc>
                <a:spcPct val="90000"/>
              </a:lnSpc>
              <a:spcBef>
                <a:spcPts val="13"/>
              </a:spcBef>
              <a:spcAft>
                <a:spcPts val="0"/>
              </a:spcAft>
              <a:buSzPts val="1400"/>
              <a:buNone/>
              <a:defRPr/>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228" name="Google Shape;228;p45"/>
          <p:cNvSpPr txBox="1"/>
          <p:nvPr>
            <p:ph idx="1" type="body"/>
          </p:nvPr>
        </p:nvSpPr>
        <p:spPr>
          <a:xfrm rot="5400000">
            <a:off x="450850" y="833438"/>
            <a:ext cx="5181600" cy="5019675"/>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a:lvl1pPr>
            <a:lvl2pPr indent="-228600" lvl="1" marL="914400" algn="l">
              <a:lnSpc>
                <a:spcPct val="90000"/>
              </a:lnSpc>
              <a:spcBef>
                <a:spcPts val="513"/>
              </a:spcBef>
              <a:spcAft>
                <a:spcPts val="0"/>
              </a:spcAft>
              <a:buSzPts val="1400"/>
              <a:buNone/>
              <a:defRPr/>
            </a:lvl2pPr>
            <a:lvl3pPr indent="-228600" lvl="2" marL="1371600" algn="l">
              <a:lnSpc>
                <a:spcPct val="90000"/>
              </a:lnSpc>
              <a:spcBef>
                <a:spcPts val="513"/>
              </a:spcBef>
              <a:spcAft>
                <a:spcPts val="0"/>
              </a:spcAft>
              <a:buSzPts val="1400"/>
              <a:buNone/>
              <a:defRPr/>
            </a:lvl3pPr>
            <a:lvl4pPr indent="-228600" lvl="3" marL="1828800" algn="l">
              <a:lnSpc>
                <a:spcPct val="90000"/>
              </a:lnSpc>
              <a:spcBef>
                <a:spcPts val="513"/>
              </a:spcBef>
              <a:spcAft>
                <a:spcPts val="0"/>
              </a:spcAft>
              <a:buSzPts val="1400"/>
              <a:buNone/>
              <a:defRPr/>
            </a:lvl4pPr>
            <a:lvl5pPr indent="-228600" lvl="4" marL="2286000" algn="l">
              <a:lnSpc>
                <a:spcPct val="90000"/>
              </a:lnSpc>
              <a:spcBef>
                <a:spcPts val="513"/>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9" name="Google Shape;229;p45"/>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45"/>
          <p:cNvSpPr txBox="1"/>
          <p:nvPr>
            <p:ph idx="12" type="sldNum"/>
          </p:nvPr>
        </p:nvSpPr>
        <p:spPr>
          <a:xfrm>
            <a:off x="7856537" y="2870200"/>
            <a:ext cx="1147762" cy="1089025"/>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31" name="Shape 231"/>
        <p:cNvGrpSpPr/>
        <p:nvPr/>
      </p:nvGrpSpPr>
      <p:grpSpPr>
        <a:xfrm>
          <a:off x="0" y="0"/>
          <a:ext cx="0" cy="0"/>
          <a:chOff x="0" y="0"/>
          <a:chExt cx="0" cy="0"/>
        </a:xfrm>
      </p:grpSpPr>
      <p:sp>
        <p:nvSpPr>
          <p:cNvPr id="232" name="Google Shape;232;p46"/>
          <p:cNvSpPr txBox="1"/>
          <p:nvPr>
            <p:ph type="title"/>
          </p:nvPr>
        </p:nvSpPr>
        <p:spPr>
          <a:xfrm>
            <a:off x="531812" y="752475"/>
            <a:ext cx="6894512" cy="1079500"/>
          </a:xfrm>
          <a:prstGeom prst="rect">
            <a:avLst/>
          </a:prstGeom>
          <a:noFill/>
          <a:ln>
            <a:noFill/>
          </a:ln>
        </p:spPr>
        <p:txBody>
          <a:bodyPr anchorCtr="0" anchor="ctr" bIns="46800" lIns="90000" spcFirstLastPara="1" rIns="90000" wrap="square" tIns="46800">
            <a:noAutofit/>
          </a:bodyPr>
          <a:lstStyle>
            <a:lvl1pPr lvl="0" algn="l">
              <a:lnSpc>
                <a:spcPct val="90000"/>
              </a:lnSpc>
              <a:spcBef>
                <a:spcPts val="13"/>
              </a:spcBef>
              <a:spcAft>
                <a:spcPts val="0"/>
              </a:spcAft>
              <a:buSzPts val="1400"/>
              <a:buNone/>
              <a:defRPr/>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233" name="Google Shape;233;p46"/>
          <p:cNvSpPr txBox="1"/>
          <p:nvPr>
            <p:ph idx="1" type="body"/>
          </p:nvPr>
        </p:nvSpPr>
        <p:spPr>
          <a:xfrm rot="5400000">
            <a:off x="2178050" y="692150"/>
            <a:ext cx="3597275" cy="6886575"/>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a:lvl1pPr>
            <a:lvl2pPr indent="-228600" lvl="1" marL="914400" algn="l">
              <a:lnSpc>
                <a:spcPct val="90000"/>
              </a:lnSpc>
              <a:spcBef>
                <a:spcPts val="513"/>
              </a:spcBef>
              <a:spcAft>
                <a:spcPts val="0"/>
              </a:spcAft>
              <a:buSzPts val="1400"/>
              <a:buNone/>
              <a:defRPr/>
            </a:lvl2pPr>
            <a:lvl3pPr indent="-228600" lvl="2" marL="1371600" algn="l">
              <a:lnSpc>
                <a:spcPct val="90000"/>
              </a:lnSpc>
              <a:spcBef>
                <a:spcPts val="513"/>
              </a:spcBef>
              <a:spcAft>
                <a:spcPts val="0"/>
              </a:spcAft>
              <a:buSzPts val="1400"/>
              <a:buNone/>
              <a:defRPr/>
            </a:lvl3pPr>
            <a:lvl4pPr indent="-228600" lvl="3" marL="1828800" algn="l">
              <a:lnSpc>
                <a:spcPct val="90000"/>
              </a:lnSpc>
              <a:spcBef>
                <a:spcPts val="513"/>
              </a:spcBef>
              <a:spcAft>
                <a:spcPts val="0"/>
              </a:spcAft>
              <a:buSzPts val="1400"/>
              <a:buNone/>
              <a:defRPr/>
            </a:lvl4pPr>
            <a:lvl5pPr indent="-228600" lvl="4" marL="2286000" algn="l">
              <a:lnSpc>
                <a:spcPct val="90000"/>
              </a:lnSpc>
              <a:spcBef>
                <a:spcPts val="513"/>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4" name="Google Shape;234;p46"/>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5" name="Google Shape;235;p46"/>
          <p:cNvSpPr txBox="1"/>
          <p:nvPr>
            <p:ph idx="12" type="sldNum"/>
          </p:nvPr>
        </p:nvSpPr>
        <p:spPr>
          <a:xfrm>
            <a:off x="7856537" y="2870200"/>
            <a:ext cx="1147762" cy="1089025"/>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36" name="Shape 236"/>
        <p:cNvGrpSpPr/>
        <p:nvPr/>
      </p:nvGrpSpPr>
      <p:grpSpPr>
        <a:xfrm>
          <a:off x="0" y="0"/>
          <a:ext cx="0" cy="0"/>
          <a:chOff x="0" y="0"/>
          <a:chExt cx="0" cy="0"/>
        </a:xfrm>
      </p:grpSpPr>
      <p:sp>
        <p:nvSpPr>
          <p:cNvPr id="237" name="Google Shape;237;p47"/>
          <p:cNvSpPr txBox="1"/>
          <p:nvPr>
            <p:ph type="title"/>
          </p:nvPr>
        </p:nvSpPr>
        <p:spPr>
          <a:xfrm>
            <a:off x="630238" y="457200"/>
            <a:ext cx="2949575" cy="1600200"/>
          </a:xfrm>
          <a:prstGeom prst="rect">
            <a:avLst/>
          </a:prstGeom>
          <a:noFill/>
          <a:ln>
            <a:noFill/>
          </a:ln>
        </p:spPr>
        <p:txBody>
          <a:bodyPr anchorCtr="0" anchor="b" bIns="46800" lIns="90000" spcFirstLastPara="1" rIns="90000" wrap="square" tIns="46800">
            <a:noAutofit/>
          </a:bodyPr>
          <a:lstStyle>
            <a:lvl1pPr lvl="0" algn="l">
              <a:lnSpc>
                <a:spcPct val="90000"/>
              </a:lnSpc>
              <a:spcBef>
                <a:spcPts val="13"/>
              </a:spcBef>
              <a:spcAft>
                <a:spcPts val="0"/>
              </a:spcAft>
              <a:buSzPts val="1400"/>
              <a:buNone/>
              <a:defRPr sz="3200"/>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238" name="Google Shape;238;p47"/>
          <p:cNvSpPr/>
          <p:nvPr>
            <p:ph idx="2" type="pic"/>
          </p:nvPr>
        </p:nvSpPr>
        <p:spPr>
          <a:xfrm>
            <a:off x="3887788" y="987425"/>
            <a:ext cx="4629150" cy="4873625"/>
          </a:xfrm>
          <a:prstGeom prst="rect">
            <a:avLst/>
          </a:prstGeom>
          <a:noFill/>
          <a:ln>
            <a:noFill/>
          </a:ln>
        </p:spPr>
      </p:sp>
      <p:sp>
        <p:nvSpPr>
          <p:cNvPr id="239" name="Google Shape;239;p47"/>
          <p:cNvSpPr txBox="1"/>
          <p:nvPr>
            <p:ph idx="1" type="body"/>
          </p:nvPr>
        </p:nvSpPr>
        <p:spPr>
          <a:xfrm>
            <a:off x="630238" y="2057400"/>
            <a:ext cx="2949575" cy="3811588"/>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600"/>
              <a:buNone/>
              <a:defRPr sz="1600"/>
            </a:lvl1pPr>
            <a:lvl2pPr indent="-228600" lvl="1" marL="914400" algn="l">
              <a:lnSpc>
                <a:spcPct val="90000"/>
              </a:lnSpc>
              <a:spcBef>
                <a:spcPts val="513"/>
              </a:spcBef>
              <a:spcAft>
                <a:spcPts val="0"/>
              </a:spcAft>
              <a:buSzPts val="1400"/>
              <a:buNone/>
              <a:defRPr sz="1400"/>
            </a:lvl2pPr>
            <a:lvl3pPr indent="-228600" lvl="2" marL="1371600" algn="l">
              <a:lnSpc>
                <a:spcPct val="90000"/>
              </a:lnSpc>
              <a:spcBef>
                <a:spcPts val="513"/>
              </a:spcBef>
              <a:spcAft>
                <a:spcPts val="0"/>
              </a:spcAft>
              <a:buSzPts val="1200"/>
              <a:buNone/>
              <a:defRPr sz="1200"/>
            </a:lvl3pPr>
            <a:lvl4pPr indent="-228600" lvl="3" marL="1828800" algn="l">
              <a:lnSpc>
                <a:spcPct val="90000"/>
              </a:lnSpc>
              <a:spcBef>
                <a:spcPts val="513"/>
              </a:spcBef>
              <a:spcAft>
                <a:spcPts val="0"/>
              </a:spcAft>
              <a:buSzPts val="1000"/>
              <a:buNone/>
              <a:defRPr sz="1000"/>
            </a:lvl4pPr>
            <a:lvl5pPr indent="-228600" lvl="4" marL="2286000" algn="l">
              <a:lnSpc>
                <a:spcPct val="90000"/>
              </a:lnSpc>
              <a:spcBef>
                <a:spcPts val="513"/>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40" name="Google Shape;240;p47"/>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1" name="Google Shape;241;p47"/>
          <p:cNvSpPr txBox="1"/>
          <p:nvPr>
            <p:ph idx="12" type="sldNum"/>
          </p:nvPr>
        </p:nvSpPr>
        <p:spPr>
          <a:xfrm>
            <a:off x="7856537" y="2870200"/>
            <a:ext cx="1147762" cy="1089025"/>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42" name="Shape 242"/>
        <p:cNvGrpSpPr/>
        <p:nvPr/>
      </p:nvGrpSpPr>
      <p:grpSpPr>
        <a:xfrm>
          <a:off x="0" y="0"/>
          <a:ext cx="0" cy="0"/>
          <a:chOff x="0" y="0"/>
          <a:chExt cx="0" cy="0"/>
        </a:xfrm>
      </p:grpSpPr>
      <p:sp>
        <p:nvSpPr>
          <p:cNvPr id="243" name="Google Shape;243;p48"/>
          <p:cNvSpPr txBox="1"/>
          <p:nvPr>
            <p:ph type="title"/>
          </p:nvPr>
        </p:nvSpPr>
        <p:spPr>
          <a:xfrm>
            <a:off x="630238" y="457200"/>
            <a:ext cx="2949575" cy="1600200"/>
          </a:xfrm>
          <a:prstGeom prst="rect">
            <a:avLst/>
          </a:prstGeom>
          <a:noFill/>
          <a:ln>
            <a:noFill/>
          </a:ln>
        </p:spPr>
        <p:txBody>
          <a:bodyPr anchorCtr="0" anchor="b" bIns="46800" lIns="90000" spcFirstLastPara="1" rIns="90000" wrap="square" tIns="46800">
            <a:noAutofit/>
          </a:bodyPr>
          <a:lstStyle>
            <a:lvl1pPr lvl="0" algn="l">
              <a:lnSpc>
                <a:spcPct val="90000"/>
              </a:lnSpc>
              <a:spcBef>
                <a:spcPts val="13"/>
              </a:spcBef>
              <a:spcAft>
                <a:spcPts val="0"/>
              </a:spcAft>
              <a:buSzPts val="1400"/>
              <a:buNone/>
              <a:defRPr sz="3200"/>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244" name="Google Shape;244;p48"/>
          <p:cNvSpPr txBox="1"/>
          <p:nvPr>
            <p:ph idx="1" type="body"/>
          </p:nvPr>
        </p:nvSpPr>
        <p:spPr>
          <a:xfrm>
            <a:off x="3887788" y="987425"/>
            <a:ext cx="4629150" cy="4873625"/>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sz="3200"/>
            </a:lvl1pPr>
            <a:lvl2pPr indent="-228600" lvl="1" marL="914400" algn="l">
              <a:lnSpc>
                <a:spcPct val="90000"/>
              </a:lnSpc>
              <a:spcBef>
                <a:spcPts val="513"/>
              </a:spcBef>
              <a:spcAft>
                <a:spcPts val="0"/>
              </a:spcAft>
              <a:buSzPts val="1400"/>
              <a:buNone/>
              <a:defRPr sz="2800"/>
            </a:lvl2pPr>
            <a:lvl3pPr indent="-228600" lvl="2" marL="1371600" algn="l">
              <a:lnSpc>
                <a:spcPct val="90000"/>
              </a:lnSpc>
              <a:spcBef>
                <a:spcPts val="513"/>
              </a:spcBef>
              <a:spcAft>
                <a:spcPts val="0"/>
              </a:spcAft>
              <a:buSzPts val="1400"/>
              <a:buNone/>
              <a:defRPr sz="2400"/>
            </a:lvl3pPr>
            <a:lvl4pPr indent="-228600" lvl="3" marL="1828800" algn="l">
              <a:lnSpc>
                <a:spcPct val="90000"/>
              </a:lnSpc>
              <a:spcBef>
                <a:spcPts val="513"/>
              </a:spcBef>
              <a:spcAft>
                <a:spcPts val="0"/>
              </a:spcAft>
              <a:buSzPts val="1400"/>
              <a:buNone/>
              <a:defRPr sz="2000"/>
            </a:lvl4pPr>
            <a:lvl5pPr indent="-228600" lvl="4" marL="2286000" algn="l">
              <a:lnSpc>
                <a:spcPct val="90000"/>
              </a:lnSpc>
              <a:spcBef>
                <a:spcPts val="513"/>
              </a:spcBef>
              <a:spcAft>
                <a:spcPts val="0"/>
              </a:spcAft>
              <a:buSzPts val="1400"/>
              <a:buNone/>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45" name="Google Shape;245;p48"/>
          <p:cNvSpPr txBox="1"/>
          <p:nvPr>
            <p:ph idx="2" type="body"/>
          </p:nvPr>
        </p:nvSpPr>
        <p:spPr>
          <a:xfrm>
            <a:off x="630238" y="2057400"/>
            <a:ext cx="2949575" cy="3811588"/>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600"/>
              <a:buNone/>
              <a:defRPr sz="1600"/>
            </a:lvl1pPr>
            <a:lvl2pPr indent="-228600" lvl="1" marL="914400" algn="l">
              <a:lnSpc>
                <a:spcPct val="90000"/>
              </a:lnSpc>
              <a:spcBef>
                <a:spcPts val="513"/>
              </a:spcBef>
              <a:spcAft>
                <a:spcPts val="0"/>
              </a:spcAft>
              <a:buSzPts val="1400"/>
              <a:buNone/>
              <a:defRPr sz="1400"/>
            </a:lvl2pPr>
            <a:lvl3pPr indent="-228600" lvl="2" marL="1371600" algn="l">
              <a:lnSpc>
                <a:spcPct val="90000"/>
              </a:lnSpc>
              <a:spcBef>
                <a:spcPts val="513"/>
              </a:spcBef>
              <a:spcAft>
                <a:spcPts val="0"/>
              </a:spcAft>
              <a:buSzPts val="1200"/>
              <a:buNone/>
              <a:defRPr sz="1200"/>
            </a:lvl3pPr>
            <a:lvl4pPr indent="-228600" lvl="3" marL="1828800" algn="l">
              <a:lnSpc>
                <a:spcPct val="90000"/>
              </a:lnSpc>
              <a:spcBef>
                <a:spcPts val="513"/>
              </a:spcBef>
              <a:spcAft>
                <a:spcPts val="0"/>
              </a:spcAft>
              <a:buSzPts val="1000"/>
              <a:buNone/>
              <a:defRPr sz="1000"/>
            </a:lvl4pPr>
            <a:lvl5pPr indent="-228600" lvl="4" marL="2286000" algn="l">
              <a:lnSpc>
                <a:spcPct val="90000"/>
              </a:lnSpc>
              <a:spcBef>
                <a:spcPts val="513"/>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46" name="Google Shape;246;p48"/>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7" name="Google Shape;247;p48"/>
          <p:cNvSpPr txBox="1"/>
          <p:nvPr>
            <p:ph idx="12" type="sldNum"/>
          </p:nvPr>
        </p:nvSpPr>
        <p:spPr>
          <a:xfrm>
            <a:off x="7856537" y="2870200"/>
            <a:ext cx="1147762" cy="1089025"/>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8" name="Shape 248"/>
        <p:cNvGrpSpPr/>
        <p:nvPr/>
      </p:nvGrpSpPr>
      <p:grpSpPr>
        <a:xfrm>
          <a:off x="0" y="0"/>
          <a:ext cx="0" cy="0"/>
          <a:chOff x="0" y="0"/>
          <a:chExt cx="0" cy="0"/>
        </a:xfrm>
      </p:grpSpPr>
      <p:sp>
        <p:nvSpPr>
          <p:cNvPr id="249" name="Google Shape;249;p49"/>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0" name="Google Shape;250;p49"/>
          <p:cNvSpPr txBox="1"/>
          <p:nvPr>
            <p:ph idx="12" type="sldNum"/>
          </p:nvPr>
        </p:nvSpPr>
        <p:spPr>
          <a:xfrm>
            <a:off x="7856537" y="2870200"/>
            <a:ext cx="1147762" cy="1089025"/>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1" name="Shape 251"/>
        <p:cNvGrpSpPr/>
        <p:nvPr/>
      </p:nvGrpSpPr>
      <p:grpSpPr>
        <a:xfrm>
          <a:off x="0" y="0"/>
          <a:ext cx="0" cy="0"/>
          <a:chOff x="0" y="0"/>
          <a:chExt cx="0" cy="0"/>
        </a:xfrm>
      </p:grpSpPr>
      <p:sp>
        <p:nvSpPr>
          <p:cNvPr id="252" name="Google Shape;252;p50"/>
          <p:cNvSpPr txBox="1"/>
          <p:nvPr>
            <p:ph type="title"/>
          </p:nvPr>
        </p:nvSpPr>
        <p:spPr>
          <a:xfrm>
            <a:off x="531812" y="752475"/>
            <a:ext cx="6894512" cy="1079500"/>
          </a:xfrm>
          <a:prstGeom prst="rect">
            <a:avLst/>
          </a:prstGeom>
          <a:noFill/>
          <a:ln>
            <a:noFill/>
          </a:ln>
        </p:spPr>
        <p:txBody>
          <a:bodyPr anchorCtr="0" anchor="ctr" bIns="46800" lIns="90000" spcFirstLastPara="1" rIns="90000" wrap="square" tIns="46800">
            <a:noAutofit/>
          </a:bodyPr>
          <a:lstStyle>
            <a:lvl1pPr lvl="0" algn="l">
              <a:lnSpc>
                <a:spcPct val="90000"/>
              </a:lnSpc>
              <a:spcBef>
                <a:spcPts val="13"/>
              </a:spcBef>
              <a:spcAft>
                <a:spcPts val="0"/>
              </a:spcAft>
              <a:buSzPts val="1400"/>
              <a:buNone/>
              <a:defRPr/>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253" name="Google Shape;253;p50"/>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4" name="Google Shape;254;p50"/>
          <p:cNvSpPr txBox="1"/>
          <p:nvPr>
            <p:ph idx="12" type="sldNum"/>
          </p:nvPr>
        </p:nvSpPr>
        <p:spPr>
          <a:xfrm>
            <a:off x="7856537" y="2870200"/>
            <a:ext cx="1147762" cy="1089025"/>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5" name="Shape 35"/>
        <p:cNvGrpSpPr/>
        <p:nvPr/>
      </p:nvGrpSpPr>
      <p:grpSpPr>
        <a:xfrm>
          <a:off x="0" y="0"/>
          <a:ext cx="0" cy="0"/>
          <a:chOff x="0" y="0"/>
          <a:chExt cx="0" cy="0"/>
        </a:xfrm>
      </p:grpSpPr>
      <p:sp>
        <p:nvSpPr>
          <p:cNvPr id="36" name="Google Shape;36;p12"/>
          <p:cNvSpPr txBox="1"/>
          <p:nvPr>
            <p:ph type="title"/>
          </p:nvPr>
        </p:nvSpPr>
        <p:spPr>
          <a:xfrm>
            <a:off x="630238" y="457200"/>
            <a:ext cx="2949575" cy="1600200"/>
          </a:xfrm>
          <a:prstGeom prst="rect">
            <a:avLst/>
          </a:prstGeom>
          <a:noFill/>
          <a:ln>
            <a:noFill/>
          </a:ln>
        </p:spPr>
        <p:txBody>
          <a:bodyPr anchorCtr="0" anchor="b" bIns="46800" lIns="90000" spcFirstLastPara="1" rIns="90000" wrap="square" tIns="46800">
            <a:noAutofit/>
          </a:bodyPr>
          <a:lstStyle>
            <a:lvl1pPr lvl="0" algn="l">
              <a:lnSpc>
                <a:spcPct val="90000"/>
              </a:lnSpc>
              <a:spcBef>
                <a:spcPts val="13"/>
              </a:spcBef>
              <a:spcAft>
                <a:spcPts val="0"/>
              </a:spcAft>
              <a:buSzPts val="1400"/>
              <a:buNone/>
              <a:defRPr sz="3200"/>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37" name="Google Shape;37;p12"/>
          <p:cNvSpPr/>
          <p:nvPr>
            <p:ph idx="2" type="pic"/>
          </p:nvPr>
        </p:nvSpPr>
        <p:spPr>
          <a:xfrm>
            <a:off x="3887788" y="987425"/>
            <a:ext cx="4629150" cy="4873625"/>
          </a:xfrm>
          <a:prstGeom prst="rect">
            <a:avLst/>
          </a:prstGeom>
          <a:noFill/>
          <a:ln>
            <a:noFill/>
          </a:ln>
        </p:spPr>
      </p:sp>
      <p:sp>
        <p:nvSpPr>
          <p:cNvPr id="38" name="Google Shape;38;p12"/>
          <p:cNvSpPr txBox="1"/>
          <p:nvPr>
            <p:ph idx="1" type="body"/>
          </p:nvPr>
        </p:nvSpPr>
        <p:spPr>
          <a:xfrm>
            <a:off x="630238" y="2057400"/>
            <a:ext cx="2949575" cy="3811588"/>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600"/>
              <a:buNone/>
              <a:defRPr sz="1600"/>
            </a:lvl1pPr>
            <a:lvl2pPr indent="-228600" lvl="1" marL="914400" algn="l">
              <a:lnSpc>
                <a:spcPct val="90000"/>
              </a:lnSpc>
              <a:spcBef>
                <a:spcPts val="513"/>
              </a:spcBef>
              <a:spcAft>
                <a:spcPts val="0"/>
              </a:spcAft>
              <a:buSzPts val="1400"/>
              <a:buNone/>
              <a:defRPr sz="1400"/>
            </a:lvl2pPr>
            <a:lvl3pPr indent="-228600" lvl="2" marL="1371600" algn="l">
              <a:lnSpc>
                <a:spcPct val="90000"/>
              </a:lnSpc>
              <a:spcBef>
                <a:spcPts val="513"/>
              </a:spcBef>
              <a:spcAft>
                <a:spcPts val="0"/>
              </a:spcAft>
              <a:buSzPts val="1200"/>
              <a:buNone/>
              <a:defRPr sz="1200"/>
            </a:lvl3pPr>
            <a:lvl4pPr indent="-228600" lvl="3" marL="1828800" algn="l">
              <a:lnSpc>
                <a:spcPct val="90000"/>
              </a:lnSpc>
              <a:spcBef>
                <a:spcPts val="513"/>
              </a:spcBef>
              <a:spcAft>
                <a:spcPts val="0"/>
              </a:spcAft>
              <a:buSzPts val="1000"/>
              <a:buNone/>
              <a:defRPr sz="1000"/>
            </a:lvl4pPr>
            <a:lvl5pPr indent="-228600" lvl="4" marL="2286000" algn="l">
              <a:lnSpc>
                <a:spcPct val="90000"/>
              </a:lnSpc>
              <a:spcBef>
                <a:spcPts val="513"/>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9" name="Google Shape;39;p12"/>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2"/>
          <p:cNvSpPr txBox="1"/>
          <p:nvPr>
            <p:ph idx="12" type="sldNum"/>
          </p:nvPr>
        </p:nvSpPr>
        <p:spPr>
          <a:xfrm>
            <a:off x="7848600" y="752475"/>
            <a:ext cx="1155700" cy="1090612"/>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5" name="Shape 255"/>
        <p:cNvGrpSpPr/>
        <p:nvPr/>
      </p:nvGrpSpPr>
      <p:grpSpPr>
        <a:xfrm>
          <a:off x="0" y="0"/>
          <a:ext cx="0" cy="0"/>
          <a:chOff x="0" y="0"/>
          <a:chExt cx="0" cy="0"/>
        </a:xfrm>
      </p:grpSpPr>
      <p:sp>
        <p:nvSpPr>
          <p:cNvPr id="256" name="Google Shape;256;p51"/>
          <p:cNvSpPr txBox="1"/>
          <p:nvPr>
            <p:ph type="title"/>
          </p:nvPr>
        </p:nvSpPr>
        <p:spPr>
          <a:xfrm>
            <a:off x="630238" y="365125"/>
            <a:ext cx="7886700" cy="1325563"/>
          </a:xfrm>
          <a:prstGeom prst="rect">
            <a:avLst/>
          </a:prstGeom>
          <a:noFill/>
          <a:ln>
            <a:noFill/>
          </a:ln>
        </p:spPr>
        <p:txBody>
          <a:bodyPr anchorCtr="0" anchor="ctr" bIns="46800" lIns="90000" spcFirstLastPara="1" rIns="90000" wrap="square" tIns="46800">
            <a:noAutofit/>
          </a:bodyPr>
          <a:lstStyle>
            <a:lvl1pPr lvl="0" algn="l">
              <a:lnSpc>
                <a:spcPct val="90000"/>
              </a:lnSpc>
              <a:spcBef>
                <a:spcPts val="13"/>
              </a:spcBef>
              <a:spcAft>
                <a:spcPts val="0"/>
              </a:spcAft>
              <a:buSzPts val="1400"/>
              <a:buNone/>
              <a:defRPr/>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257" name="Google Shape;257;p51"/>
          <p:cNvSpPr txBox="1"/>
          <p:nvPr>
            <p:ph idx="1" type="body"/>
          </p:nvPr>
        </p:nvSpPr>
        <p:spPr>
          <a:xfrm>
            <a:off x="630238" y="1681163"/>
            <a:ext cx="3868737" cy="823912"/>
          </a:xfrm>
          <a:prstGeom prst="rect">
            <a:avLst/>
          </a:prstGeom>
          <a:noFill/>
          <a:ln>
            <a:noFill/>
          </a:ln>
        </p:spPr>
        <p:txBody>
          <a:bodyPr anchorCtr="0" anchor="b" bIns="46800" lIns="90000" spcFirstLastPara="1" rIns="90000" wrap="square" tIns="46800">
            <a:noAutofit/>
          </a:bodyPr>
          <a:lstStyle>
            <a:lvl1pPr indent="-228600" lvl="0" marL="457200" algn="l">
              <a:lnSpc>
                <a:spcPct val="90000"/>
              </a:lnSpc>
              <a:spcBef>
                <a:spcPts val="1013"/>
              </a:spcBef>
              <a:spcAft>
                <a:spcPts val="0"/>
              </a:spcAft>
              <a:buSzPts val="2400"/>
              <a:buNone/>
              <a:defRPr b="1" sz="2400"/>
            </a:lvl1pPr>
            <a:lvl2pPr indent="-228600" lvl="1" marL="914400" algn="l">
              <a:lnSpc>
                <a:spcPct val="90000"/>
              </a:lnSpc>
              <a:spcBef>
                <a:spcPts val="513"/>
              </a:spcBef>
              <a:spcAft>
                <a:spcPts val="0"/>
              </a:spcAft>
              <a:buSzPts val="2000"/>
              <a:buNone/>
              <a:defRPr b="1" sz="2000"/>
            </a:lvl2pPr>
            <a:lvl3pPr indent="-228600" lvl="2" marL="1371600" algn="l">
              <a:lnSpc>
                <a:spcPct val="90000"/>
              </a:lnSpc>
              <a:spcBef>
                <a:spcPts val="513"/>
              </a:spcBef>
              <a:spcAft>
                <a:spcPts val="0"/>
              </a:spcAft>
              <a:buSzPts val="1800"/>
              <a:buNone/>
              <a:defRPr b="1" sz="1800"/>
            </a:lvl3pPr>
            <a:lvl4pPr indent="-228600" lvl="3" marL="1828800" algn="l">
              <a:lnSpc>
                <a:spcPct val="90000"/>
              </a:lnSpc>
              <a:spcBef>
                <a:spcPts val="513"/>
              </a:spcBef>
              <a:spcAft>
                <a:spcPts val="0"/>
              </a:spcAft>
              <a:buSzPts val="1600"/>
              <a:buNone/>
              <a:defRPr b="1" sz="1600"/>
            </a:lvl4pPr>
            <a:lvl5pPr indent="-228600" lvl="4" marL="2286000" algn="l">
              <a:lnSpc>
                <a:spcPct val="90000"/>
              </a:lnSpc>
              <a:spcBef>
                <a:spcPts val="513"/>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58" name="Google Shape;258;p51"/>
          <p:cNvSpPr txBox="1"/>
          <p:nvPr>
            <p:ph idx="2" type="body"/>
          </p:nvPr>
        </p:nvSpPr>
        <p:spPr>
          <a:xfrm>
            <a:off x="630238" y="2505075"/>
            <a:ext cx="3868737" cy="3684588"/>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a:lvl1pPr>
            <a:lvl2pPr indent="-228600" lvl="1" marL="914400" algn="l">
              <a:lnSpc>
                <a:spcPct val="90000"/>
              </a:lnSpc>
              <a:spcBef>
                <a:spcPts val="513"/>
              </a:spcBef>
              <a:spcAft>
                <a:spcPts val="0"/>
              </a:spcAft>
              <a:buSzPts val="1400"/>
              <a:buNone/>
              <a:defRPr/>
            </a:lvl2pPr>
            <a:lvl3pPr indent="-228600" lvl="2" marL="1371600" algn="l">
              <a:lnSpc>
                <a:spcPct val="90000"/>
              </a:lnSpc>
              <a:spcBef>
                <a:spcPts val="513"/>
              </a:spcBef>
              <a:spcAft>
                <a:spcPts val="0"/>
              </a:spcAft>
              <a:buSzPts val="1400"/>
              <a:buNone/>
              <a:defRPr/>
            </a:lvl3pPr>
            <a:lvl4pPr indent="-228600" lvl="3" marL="1828800" algn="l">
              <a:lnSpc>
                <a:spcPct val="90000"/>
              </a:lnSpc>
              <a:spcBef>
                <a:spcPts val="513"/>
              </a:spcBef>
              <a:spcAft>
                <a:spcPts val="0"/>
              </a:spcAft>
              <a:buSzPts val="1400"/>
              <a:buNone/>
              <a:defRPr/>
            </a:lvl4pPr>
            <a:lvl5pPr indent="-228600" lvl="4" marL="2286000" algn="l">
              <a:lnSpc>
                <a:spcPct val="90000"/>
              </a:lnSpc>
              <a:spcBef>
                <a:spcPts val="513"/>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9" name="Google Shape;259;p51"/>
          <p:cNvSpPr txBox="1"/>
          <p:nvPr>
            <p:ph idx="3" type="body"/>
          </p:nvPr>
        </p:nvSpPr>
        <p:spPr>
          <a:xfrm>
            <a:off x="4629150" y="1681163"/>
            <a:ext cx="3887788" cy="823912"/>
          </a:xfrm>
          <a:prstGeom prst="rect">
            <a:avLst/>
          </a:prstGeom>
          <a:noFill/>
          <a:ln>
            <a:noFill/>
          </a:ln>
        </p:spPr>
        <p:txBody>
          <a:bodyPr anchorCtr="0" anchor="b" bIns="46800" lIns="90000" spcFirstLastPara="1" rIns="90000" wrap="square" tIns="46800">
            <a:noAutofit/>
          </a:bodyPr>
          <a:lstStyle>
            <a:lvl1pPr indent="-228600" lvl="0" marL="457200" algn="l">
              <a:lnSpc>
                <a:spcPct val="90000"/>
              </a:lnSpc>
              <a:spcBef>
                <a:spcPts val="1013"/>
              </a:spcBef>
              <a:spcAft>
                <a:spcPts val="0"/>
              </a:spcAft>
              <a:buSzPts val="2400"/>
              <a:buNone/>
              <a:defRPr b="1" sz="2400"/>
            </a:lvl1pPr>
            <a:lvl2pPr indent="-228600" lvl="1" marL="914400" algn="l">
              <a:lnSpc>
                <a:spcPct val="90000"/>
              </a:lnSpc>
              <a:spcBef>
                <a:spcPts val="513"/>
              </a:spcBef>
              <a:spcAft>
                <a:spcPts val="0"/>
              </a:spcAft>
              <a:buSzPts val="2000"/>
              <a:buNone/>
              <a:defRPr b="1" sz="2000"/>
            </a:lvl2pPr>
            <a:lvl3pPr indent="-228600" lvl="2" marL="1371600" algn="l">
              <a:lnSpc>
                <a:spcPct val="90000"/>
              </a:lnSpc>
              <a:spcBef>
                <a:spcPts val="513"/>
              </a:spcBef>
              <a:spcAft>
                <a:spcPts val="0"/>
              </a:spcAft>
              <a:buSzPts val="1800"/>
              <a:buNone/>
              <a:defRPr b="1" sz="1800"/>
            </a:lvl3pPr>
            <a:lvl4pPr indent="-228600" lvl="3" marL="1828800" algn="l">
              <a:lnSpc>
                <a:spcPct val="90000"/>
              </a:lnSpc>
              <a:spcBef>
                <a:spcPts val="513"/>
              </a:spcBef>
              <a:spcAft>
                <a:spcPts val="0"/>
              </a:spcAft>
              <a:buSzPts val="1600"/>
              <a:buNone/>
              <a:defRPr b="1" sz="1600"/>
            </a:lvl4pPr>
            <a:lvl5pPr indent="-228600" lvl="4" marL="2286000" algn="l">
              <a:lnSpc>
                <a:spcPct val="90000"/>
              </a:lnSpc>
              <a:spcBef>
                <a:spcPts val="513"/>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0" name="Google Shape;260;p51"/>
          <p:cNvSpPr txBox="1"/>
          <p:nvPr>
            <p:ph idx="4" type="body"/>
          </p:nvPr>
        </p:nvSpPr>
        <p:spPr>
          <a:xfrm>
            <a:off x="4629150" y="2505075"/>
            <a:ext cx="3887788" cy="3684588"/>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a:lvl1pPr>
            <a:lvl2pPr indent="-228600" lvl="1" marL="914400" algn="l">
              <a:lnSpc>
                <a:spcPct val="90000"/>
              </a:lnSpc>
              <a:spcBef>
                <a:spcPts val="513"/>
              </a:spcBef>
              <a:spcAft>
                <a:spcPts val="0"/>
              </a:spcAft>
              <a:buSzPts val="1400"/>
              <a:buNone/>
              <a:defRPr/>
            </a:lvl2pPr>
            <a:lvl3pPr indent="-228600" lvl="2" marL="1371600" algn="l">
              <a:lnSpc>
                <a:spcPct val="90000"/>
              </a:lnSpc>
              <a:spcBef>
                <a:spcPts val="513"/>
              </a:spcBef>
              <a:spcAft>
                <a:spcPts val="0"/>
              </a:spcAft>
              <a:buSzPts val="1400"/>
              <a:buNone/>
              <a:defRPr/>
            </a:lvl3pPr>
            <a:lvl4pPr indent="-228600" lvl="3" marL="1828800" algn="l">
              <a:lnSpc>
                <a:spcPct val="90000"/>
              </a:lnSpc>
              <a:spcBef>
                <a:spcPts val="513"/>
              </a:spcBef>
              <a:spcAft>
                <a:spcPts val="0"/>
              </a:spcAft>
              <a:buSzPts val="1400"/>
              <a:buNone/>
              <a:defRPr/>
            </a:lvl4pPr>
            <a:lvl5pPr indent="-228600" lvl="4" marL="2286000" algn="l">
              <a:lnSpc>
                <a:spcPct val="90000"/>
              </a:lnSpc>
              <a:spcBef>
                <a:spcPts val="513"/>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1" name="Google Shape;261;p51"/>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2" name="Google Shape;262;p51"/>
          <p:cNvSpPr txBox="1"/>
          <p:nvPr>
            <p:ph idx="12" type="sldNum"/>
          </p:nvPr>
        </p:nvSpPr>
        <p:spPr>
          <a:xfrm>
            <a:off x="7856537" y="2870200"/>
            <a:ext cx="1147762" cy="1089025"/>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63" name="Shape 263"/>
        <p:cNvGrpSpPr/>
        <p:nvPr/>
      </p:nvGrpSpPr>
      <p:grpSpPr>
        <a:xfrm>
          <a:off x="0" y="0"/>
          <a:ext cx="0" cy="0"/>
          <a:chOff x="0" y="0"/>
          <a:chExt cx="0" cy="0"/>
        </a:xfrm>
      </p:grpSpPr>
      <p:sp>
        <p:nvSpPr>
          <p:cNvPr id="264" name="Google Shape;264;p52"/>
          <p:cNvSpPr txBox="1"/>
          <p:nvPr>
            <p:ph type="title"/>
          </p:nvPr>
        </p:nvSpPr>
        <p:spPr>
          <a:xfrm>
            <a:off x="531812" y="752475"/>
            <a:ext cx="6894512" cy="1079500"/>
          </a:xfrm>
          <a:prstGeom prst="rect">
            <a:avLst/>
          </a:prstGeom>
          <a:noFill/>
          <a:ln>
            <a:noFill/>
          </a:ln>
        </p:spPr>
        <p:txBody>
          <a:bodyPr anchorCtr="0" anchor="ctr" bIns="46800" lIns="90000" spcFirstLastPara="1" rIns="90000" wrap="square" tIns="46800">
            <a:noAutofit/>
          </a:bodyPr>
          <a:lstStyle>
            <a:lvl1pPr lvl="0" algn="l">
              <a:lnSpc>
                <a:spcPct val="90000"/>
              </a:lnSpc>
              <a:spcBef>
                <a:spcPts val="13"/>
              </a:spcBef>
              <a:spcAft>
                <a:spcPts val="0"/>
              </a:spcAft>
              <a:buSzPts val="1400"/>
              <a:buNone/>
              <a:defRPr/>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265" name="Google Shape;265;p52"/>
          <p:cNvSpPr txBox="1"/>
          <p:nvPr>
            <p:ph idx="1" type="body"/>
          </p:nvPr>
        </p:nvSpPr>
        <p:spPr>
          <a:xfrm>
            <a:off x="533400" y="2336800"/>
            <a:ext cx="3367088" cy="3597275"/>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a:lvl1pPr>
            <a:lvl2pPr indent="-228600" lvl="1" marL="914400" algn="l">
              <a:lnSpc>
                <a:spcPct val="90000"/>
              </a:lnSpc>
              <a:spcBef>
                <a:spcPts val="513"/>
              </a:spcBef>
              <a:spcAft>
                <a:spcPts val="0"/>
              </a:spcAft>
              <a:buSzPts val="1400"/>
              <a:buNone/>
              <a:defRPr/>
            </a:lvl2pPr>
            <a:lvl3pPr indent="-228600" lvl="2" marL="1371600" algn="l">
              <a:lnSpc>
                <a:spcPct val="90000"/>
              </a:lnSpc>
              <a:spcBef>
                <a:spcPts val="513"/>
              </a:spcBef>
              <a:spcAft>
                <a:spcPts val="0"/>
              </a:spcAft>
              <a:buSzPts val="1400"/>
              <a:buNone/>
              <a:defRPr/>
            </a:lvl3pPr>
            <a:lvl4pPr indent="-228600" lvl="3" marL="1828800" algn="l">
              <a:lnSpc>
                <a:spcPct val="90000"/>
              </a:lnSpc>
              <a:spcBef>
                <a:spcPts val="513"/>
              </a:spcBef>
              <a:spcAft>
                <a:spcPts val="0"/>
              </a:spcAft>
              <a:buSzPts val="1400"/>
              <a:buNone/>
              <a:defRPr/>
            </a:lvl4pPr>
            <a:lvl5pPr indent="-228600" lvl="4" marL="2286000" algn="l">
              <a:lnSpc>
                <a:spcPct val="90000"/>
              </a:lnSpc>
              <a:spcBef>
                <a:spcPts val="513"/>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6" name="Google Shape;266;p52"/>
          <p:cNvSpPr txBox="1"/>
          <p:nvPr>
            <p:ph idx="2" type="body"/>
          </p:nvPr>
        </p:nvSpPr>
        <p:spPr>
          <a:xfrm>
            <a:off x="4052888" y="2336800"/>
            <a:ext cx="3367087" cy="3597275"/>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a:lvl1pPr>
            <a:lvl2pPr indent="-228600" lvl="1" marL="914400" algn="l">
              <a:lnSpc>
                <a:spcPct val="90000"/>
              </a:lnSpc>
              <a:spcBef>
                <a:spcPts val="513"/>
              </a:spcBef>
              <a:spcAft>
                <a:spcPts val="0"/>
              </a:spcAft>
              <a:buSzPts val="1400"/>
              <a:buNone/>
              <a:defRPr/>
            </a:lvl2pPr>
            <a:lvl3pPr indent="-228600" lvl="2" marL="1371600" algn="l">
              <a:lnSpc>
                <a:spcPct val="90000"/>
              </a:lnSpc>
              <a:spcBef>
                <a:spcPts val="513"/>
              </a:spcBef>
              <a:spcAft>
                <a:spcPts val="0"/>
              </a:spcAft>
              <a:buSzPts val="1400"/>
              <a:buNone/>
              <a:defRPr/>
            </a:lvl3pPr>
            <a:lvl4pPr indent="-228600" lvl="3" marL="1828800" algn="l">
              <a:lnSpc>
                <a:spcPct val="90000"/>
              </a:lnSpc>
              <a:spcBef>
                <a:spcPts val="513"/>
              </a:spcBef>
              <a:spcAft>
                <a:spcPts val="0"/>
              </a:spcAft>
              <a:buSzPts val="1400"/>
              <a:buNone/>
              <a:defRPr/>
            </a:lvl4pPr>
            <a:lvl5pPr indent="-228600" lvl="4" marL="2286000" algn="l">
              <a:lnSpc>
                <a:spcPct val="90000"/>
              </a:lnSpc>
              <a:spcBef>
                <a:spcPts val="513"/>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7" name="Google Shape;267;p52"/>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8" name="Google Shape;268;p52"/>
          <p:cNvSpPr txBox="1"/>
          <p:nvPr>
            <p:ph idx="12" type="sldNum"/>
          </p:nvPr>
        </p:nvSpPr>
        <p:spPr>
          <a:xfrm>
            <a:off x="7856537" y="2870200"/>
            <a:ext cx="1147762" cy="1089025"/>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9" name="Shape 269"/>
        <p:cNvGrpSpPr/>
        <p:nvPr/>
      </p:nvGrpSpPr>
      <p:grpSpPr>
        <a:xfrm>
          <a:off x="0" y="0"/>
          <a:ext cx="0" cy="0"/>
          <a:chOff x="0" y="0"/>
          <a:chExt cx="0" cy="0"/>
        </a:xfrm>
      </p:grpSpPr>
      <p:sp>
        <p:nvSpPr>
          <p:cNvPr id="270" name="Google Shape;270;p53"/>
          <p:cNvSpPr txBox="1"/>
          <p:nvPr>
            <p:ph type="title"/>
          </p:nvPr>
        </p:nvSpPr>
        <p:spPr>
          <a:xfrm>
            <a:off x="623888" y="1709738"/>
            <a:ext cx="7886700" cy="2852737"/>
          </a:xfrm>
          <a:prstGeom prst="rect">
            <a:avLst/>
          </a:prstGeom>
          <a:noFill/>
          <a:ln>
            <a:noFill/>
          </a:ln>
        </p:spPr>
        <p:txBody>
          <a:bodyPr anchorCtr="0" anchor="b" bIns="46800" lIns="90000" spcFirstLastPara="1" rIns="90000" wrap="square" tIns="46800">
            <a:noAutofit/>
          </a:bodyPr>
          <a:lstStyle>
            <a:lvl1pPr lvl="0" algn="l">
              <a:lnSpc>
                <a:spcPct val="90000"/>
              </a:lnSpc>
              <a:spcBef>
                <a:spcPts val="13"/>
              </a:spcBef>
              <a:spcAft>
                <a:spcPts val="0"/>
              </a:spcAft>
              <a:buSzPts val="1400"/>
              <a:buNone/>
              <a:defRPr sz="6000"/>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271" name="Google Shape;271;p53"/>
          <p:cNvSpPr txBox="1"/>
          <p:nvPr>
            <p:ph idx="1" type="body"/>
          </p:nvPr>
        </p:nvSpPr>
        <p:spPr>
          <a:xfrm>
            <a:off x="623888" y="4589463"/>
            <a:ext cx="7886700" cy="1500187"/>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2400"/>
              <a:buNone/>
              <a:defRPr sz="2400"/>
            </a:lvl1pPr>
            <a:lvl2pPr indent="-228600" lvl="1" marL="914400" algn="l">
              <a:lnSpc>
                <a:spcPct val="90000"/>
              </a:lnSpc>
              <a:spcBef>
                <a:spcPts val="513"/>
              </a:spcBef>
              <a:spcAft>
                <a:spcPts val="0"/>
              </a:spcAft>
              <a:buSzPts val="2000"/>
              <a:buNone/>
              <a:defRPr sz="2000"/>
            </a:lvl2pPr>
            <a:lvl3pPr indent="-228600" lvl="2" marL="1371600" algn="l">
              <a:lnSpc>
                <a:spcPct val="90000"/>
              </a:lnSpc>
              <a:spcBef>
                <a:spcPts val="513"/>
              </a:spcBef>
              <a:spcAft>
                <a:spcPts val="0"/>
              </a:spcAft>
              <a:buSzPts val="1800"/>
              <a:buNone/>
              <a:defRPr sz="1800"/>
            </a:lvl3pPr>
            <a:lvl4pPr indent="-228600" lvl="3" marL="1828800" algn="l">
              <a:lnSpc>
                <a:spcPct val="90000"/>
              </a:lnSpc>
              <a:spcBef>
                <a:spcPts val="513"/>
              </a:spcBef>
              <a:spcAft>
                <a:spcPts val="0"/>
              </a:spcAft>
              <a:buSzPts val="1600"/>
              <a:buNone/>
              <a:defRPr sz="1600"/>
            </a:lvl4pPr>
            <a:lvl5pPr indent="-228600" lvl="4" marL="2286000" algn="l">
              <a:lnSpc>
                <a:spcPct val="90000"/>
              </a:lnSpc>
              <a:spcBef>
                <a:spcPts val="513"/>
              </a:spcBef>
              <a:spcAft>
                <a:spcPts val="0"/>
              </a:spcAft>
              <a:buSzPts val="1600"/>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272" name="Google Shape;272;p53"/>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3" name="Google Shape;273;p53"/>
          <p:cNvSpPr txBox="1"/>
          <p:nvPr>
            <p:ph idx="12" type="sldNum"/>
          </p:nvPr>
        </p:nvSpPr>
        <p:spPr>
          <a:xfrm>
            <a:off x="7856537" y="2870200"/>
            <a:ext cx="1147762" cy="1089025"/>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4" name="Shape 274"/>
        <p:cNvGrpSpPr/>
        <p:nvPr/>
      </p:nvGrpSpPr>
      <p:grpSpPr>
        <a:xfrm>
          <a:off x="0" y="0"/>
          <a:ext cx="0" cy="0"/>
          <a:chOff x="0" y="0"/>
          <a:chExt cx="0" cy="0"/>
        </a:xfrm>
      </p:grpSpPr>
      <p:sp>
        <p:nvSpPr>
          <p:cNvPr id="275" name="Google Shape;275;p54"/>
          <p:cNvSpPr txBox="1"/>
          <p:nvPr>
            <p:ph type="title"/>
          </p:nvPr>
        </p:nvSpPr>
        <p:spPr>
          <a:xfrm>
            <a:off x="531812" y="752475"/>
            <a:ext cx="6894512" cy="1079500"/>
          </a:xfrm>
          <a:prstGeom prst="rect">
            <a:avLst/>
          </a:prstGeom>
          <a:noFill/>
          <a:ln>
            <a:noFill/>
          </a:ln>
        </p:spPr>
        <p:txBody>
          <a:bodyPr anchorCtr="0" anchor="ctr" bIns="46800" lIns="90000" spcFirstLastPara="1" rIns="90000" wrap="square" tIns="46800">
            <a:noAutofit/>
          </a:bodyPr>
          <a:lstStyle>
            <a:lvl1pPr lvl="0" algn="l">
              <a:lnSpc>
                <a:spcPct val="90000"/>
              </a:lnSpc>
              <a:spcBef>
                <a:spcPts val="13"/>
              </a:spcBef>
              <a:spcAft>
                <a:spcPts val="0"/>
              </a:spcAft>
              <a:buSzPts val="1400"/>
              <a:buNone/>
              <a:defRPr/>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276" name="Google Shape;276;p54"/>
          <p:cNvSpPr txBox="1"/>
          <p:nvPr>
            <p:ph idx="1" type="body"/>
          </p:nvPr>
        </p:nvSpPr>
        <p:spPr>
          <a:xfrm>
            <a:off x="533400" y="2336800"/>
            <a:ext cx="6886575" cy="3597275"/>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a:lvl1pPr>
            <a:lvl2pPr indent="-228600" lvl="1" marL="914400" algn="l">
              <a:lnSpc>
                <a:spcPct val="90000"/>
              </a:lnSpc>
              <a:spcBef>
                <a:spcPts val="513"/>
              </a:spcBef>
              <a:spcAft>
                <a:spcPts val="0"/>
              </a:spcAft>
              <a:buSzPts val="1400"/>
              <a:buNone/>
              <a:defRPr/>
            </a:lvl2pPr>
            <a:lvl3pPr indent="-228600" lvl="2" marL="1371600" algn="l">
              <a:lnSpc>
                <a:spcPct val="90000"/>
              </a:lnSpc>
              <a:spcBef>
                <a:spcPts val="513"/>
              </a:spcBef>
              <a:spcAft>
                <a:spcPts val="0"/>
              </a:spcAft>
              <a:buSzPts val="1400"/>
              <a:buNone/>
              <a:defRPr/>
            </a:lvl3pPr>
            <a:lvl4pPr indent="-228600" lvl="3" marL="1828800" algn="l">
              <a:lnSpc>
                <a:spcPct val="90000"/>
              </a:lnSpc>
              <a:spcBef>
                <a:spcPts val="513"/>
              </a:spcBef>
              <a:spcAft>
                <a:spcPts val="0"/>
              </a:spcAft>
              <a:buSzPts val="1400"/>
              <a:buNone/>
              <a:defRPr/>
            </a:lvl4pPr>
            <a:lvl5pPr indent="-228600" lvl="4" marL="2286000" algn="l">
              <a:lnSpc>
                <a:spcPct val="90000"/>
              </a:lnSpc>
              <a:spcBef>
                <a:spcPts val="513"/>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7" name="Google Shape;277;p54"/>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8" name="Google Shape;278;p54"/>
          <p:cNvSpPr txBox="1"/>
          <p:nvPr>
            <p:ph idx="12" type="sldNum"/>
          </p:nvPr>
        </p:nvSpPr>
        <p:spPr>
          <a:xfrm>
            <a:off x="7856537" y="2870200"/>
            <a:ext cx="1147762" cy="1089025"/>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9" name="Shape 279"/>
        <p:cNvGrpSpPr/>
        <p:nvPr/>
      </p:nvGrpSpPr>
      <p:grpSpPr>
        <a:xfrm>
          <a:off x="0" y="0"/>
          <a:ext cx="0" cy="0"/>
          <a:chOff x="0" y="0"/>
          <a:chExt cx="0" cy="0"/>
        </a:xfrm>
      </p:grpSpPr>
      <p:sp>
        <p:nvSpPr>
          <p:cNvPr id="280" name="Google Shape;280;p55"/>
          <p:cNvSpPr txBox="1"/>
          <p:nvPr>
            <p:ph type="ctrTitle"/>
          </p:nvPr>
        </p:nvSpPr>
        <p:spPr>
          <a:xfrm>
            <a:off x="1143000" y="1122363"/>
            <a:ext cx="6858000" cy="2387600"/>
          </a:xfrm>
          <a:prstGeom prst="rect">
            <a:avLst/>
          </a:prstGeom>
          <a:noFill/>
          <a:ln>
            <a:noFill/>
          </a:ln>
        </p:spPr>
        <p:txBody>
          <a:bodyPr anchorCtr="0" anchor="b" bIns="46800" lIns="90000" spcFirstLastPara="1" rIns="90000" wrap="square" tIns="46800">
            <a:noAutofit/>
          </a:bodyPr>
          <a:lstStyle>
            <a:lvl1pPr lvl="0" algn="ctr">
              <a:lnSpc>
                <a:spcPct val="90000"/>
              </a:lnSpc>
              <a:spcBef>
                <a:spcPts val="13"/>
              </a:spcBef>
              <a:spcAft>
                <a:spcPts val="0"/>
              </a:spcAft>
              <a:buSzPts val="1400"/>
              <a:buNone/>
              <a:defRPr sz="6000"/>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281" name="Google Shape;281;p55"/>
          <p:cNvSpPr txBox="1"/>
          <p:nvPr>
            <p:ph idx="1" type="subTitle"/>
          </p:nvPr>
        </p:nvSpPr>
        <p:spPr>
          <a:xfrm>
            <a:off x="1143000" y="3602038"/>
            <a:ext cx="6858000" cy="1655762"/>
          </a:xfrm>
          <a:prstGeom prst="rect">
            <a:avLst/>
          </a:prstGeom>
          <a:noFill/>
          <a:ln>
            <a:noFill/>
          </a:ln>
        </p:spPr>
        <p:txBody>
          <a:bodyPr anchorCtr="0" anchor="t" bIns="46800" lIns="90000" spcFirstLastPara="1" rIns="90000" wrap="square" tIns="46800">
            <a:noAutofit/>
          </a:bodyPr>
          <a:lstStyle>
            <a:lvl1pPr lvl="0" algn="ctr">
              <a:lnSpc>
                <a:spcPct val="90000"/>
              </a:lnSpc>
              <a:spcBef>
                <a:spcPts val="1013"/>
              </a:spcBef>
              <a:spcAft>
                <a:spcPts val="0"/>
              </a:spcAft>
              <a:buSzPts val="2400"/>
              <a:buNone/>
              <a:defRPr sz="2400"/>
            </a:lvl1pPr>
            <a:lvl2pPr lvl="1" algn="ctr">
              <a:lnSpc>
                <a:spcPct val="90000"/>
              </a:lnSpc>
              <a:spcBef>
                <a:spcPts val="513"/>
              </a:spcBef>
              <a:spcAft>
                <a:spcPts val="0"/>
              </a:spcAft>
              <a:buSzPts val="2000"/>
              <a:buNone/>
              <a:defRPr sz="2000"/>
            </a:lvl2pPr>
            <a:lvl3pPr lvl="2" algn="ctr">
              <a:lnSpc>
                <a:spcPct val="90000"/>
              </a:lnSpc>
              <a:spcBef>
                <a:spcPts val="513"/>
              </a:spcBef>
              <a:spcAft>
                <a:spcPts val="0"/>
              </a:spcAft>
              <a:buSzPts val="1800"/>
              <a:buNone/>
              <a:defRPr sz="1800"/>
            </a:lvl3pPr>
            <a:lvl4pPr lvl="3" algn="ctr">
              <a:lnSpc>
                <a:spcPct val="90000"/>
              </a:lnSpc>
              <a:spcBef>
                <a:spcPts val="513"/>
              </a:spcBef>
              <a:spcAft>
                <a:spcPts val="0"/>
              </a:spcAft>
              <a:buSzPts val="1600"/>
              <a:buNone/>
              <a:defRPr sz="1600"/>
            </a:lvl4pPr>
            <a:lvl5pPr lvl="4" algn="ctr">
              <a:lnSpc>
                <a:spcPct val="90000"/>
              </a:lnSpc>
              <a:spcBef>
                <a:spcPts val="513"/>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2" name="Google Shape;282;p55"/>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3" name="Google Shape;283;p55"/>
          <p:cNvSpPr txBox="1"/>
          <p:nvPr>
            <p:ph idx="12" type="sldNum"/>
          </p:nvPr>
        </p:nvSpPr>
        <p:spPr>
          <a:xfrm>
            <a:off x="7856537" y="2870200"/>
            <a:ext cx="1147762" cy="1089025"/>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96" name="Shape 296"/>
        <p:cNvGrpSpPr/>
        <p:nvPr/>
      </p:nvGrpSpPr>
      <p:grpSpPr>
        <a:xfrm>
          <a:off x="0" y="0"/>
          <a:ext cx="0" cy="0"/>
          <a:chOff x="0" y="0"/>
          <a:chExt cx="0" cy="0"/>
        </a:xfrm>
      </p:grpSpPr>
      <p:sp>
        <p:nvSpPr>
          <p:cNvPr id="297" name="Google Shape;297;p57"/>
          <p:cNvSpPr txBox="1"/>
          <p:nvPr>
            <p:ph type="title"/>
          </p:nvPr>
        </p:nvSpPr>
        <p:spPr>
          <a:xfrm rot="5400000">
            <a:off x="3974307" y="2482057"/>
            <a:ext cx="5181600" cy="1722437"/>
          </a:xfrm>
          <a:prstGeom prst="rect">
            <a:avLst/>
          </a:prstGeom>
          <a:noFill/>
          <a:ln>
            <a:noFill/>
          </a:ln>
        </p:spPr>
        <p:txBody>
          <a:bodyPr anchorCtr="0" anchor="ctr" bIns="46800" lIns="90000" spcFirstLastPara="1" rIns="90000" wrap="square" tIns="46800">
            <a:noAutofit/>
          </a:bodyPr>
          <a:lstStyle>
            <a:lvl1pPr lvl="0" algn="l">
              <a:lnSpc>
                <a:spcPct val="90000"/>
              </a:lnSpc>
              <a:spcBef>
                <a:spcPts val="13"/>
              </a:spcBef>
              <a:spcAft>
                <a:spcPts val="0"/>
              </a:spcAft>
              <a:buSzPts val="1400"/>
              <a:buNone/>
              <a:defRPr/>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298" name="Google Shape;298;p57"/>
          <p:cNvSpPr txBox="1"/>
          <p:nvPr>
            <p:ph idx="1" type="body"/>
          </p:nvPr>
        </p:nvSpPr>
        <p:spPr>
          <a:xfrm rot="5400000">
            <a:off x="450850" y="833438"/>
            <a:ext cx="5181600" cy="5019675"/>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a:lvl1pPr>
            <a:lvl2pPr indent="-228600" lvl="1" marL="914400" algn="l">
              <a:lnSpc>
                <a:spcPct val="90000"/>
              </a:lnSpc>
              <a:spcBef>
                <a:spcPts val="513"/>
              </a:spcBef>
              <a:spcAft>
                <a:spcPts val="0"/>
              </a:spcAft>
              <a:buSzPts val="1400"/>
              <a:buNone/>
              <a:defRPr/>
            </a:lvl2pPr>
            <a:lvl3pPr indent="-228600" lvl="2" marL="1371600" algn="l">
              <a:lnSpc>
                <a:spcPct val="90000"/>
              </a:lnSpc>
              <a:spcBef>
                <a:spcPts val="513"/>
              </a:spcBef>
              <a:spcAft>
                <a:spcPts val="0"/>
              </a:spcAft>
              <a:buSzPts val="1400"/>
              <a:buNone/>
              <a:defRPr/>
            </a:lvl3pPr>
            <a:lvl4pPr indent="-228600" lvl="3" marL="1828800" algn="l">
              <a:lnSpc>
                <a:spcPct val="90000"/>
              </a:lnSpc>
              <a:spcBef>
                <a:spcPts val="513"/>
              </a:spcBef>
              <a:spcAft>
                <a:spcPts val="0"/>
              </a:spcAft>
              <a:buSzPts val="1400"/>
              <a:buNone/>
              <a:defRPr/>
            </a:lvl4pPr>
            <a:lvl5pPr indent="-228600" lvl="4" marL="2286000" algn="l">
              <a:lnSpc>
                <a:spcPct val="90000"/>
              </a:lnSpc>
              <a:spcBef>
                <a:spcPts val="513"/>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9" name="Google Shape;299;p57"/>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0" name="Google Shape;300;p57"/>
          <p:cNvSpPr txBox="1"/>
          <p:nvPr>
            <p:ph idx="12" type="sldNum"/>
          </p:nvPr>
        </p:nvSpPr>
        <p:spPr>
          <a:xfrm>
            <a:off x="7848600" y="752475"/>
            <a:ext cx="1155700" cy="1090612"/>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01" name="Shape 301"/>
        <p:cNvGrpSpPr/>
        <p:nvPr/>
      </p:nvGrpSpPr>
      <p:grpSpPr>
        <a:xfrm>
          <a:off x="0" y="0"/>
          <a:ext cx="0" cy="0"/>
          <a:chOff x="0" y="0"/>
          <a:chExt cx="0" cy="0"/>
        </a:xfrm>
      </p:grpSpPr>
      <p:sp>
        <p:nvSpPr>
          <p:cNvPr id="302" name="Google Shape;302;p58"/>
          <p:cNvSpPr txBox="1"/>
          <p:nvPr>
            <p:ph type="title"/>
          </p:nvPr>
        </p:nvSpPr>
        <p:spPr>
          <a:xfrm>
            <a:off x="531812" y="752475"/>
            <a:ext cx="6894512" cy="1079500"/>
          </a:xfrm>
          <a:prstGeom prst="rect">
            <a:avLst/>
          </a:prstGeom>
          <a:noFill/>
          <a:ln>
            <a:noFill/>
          </a:ln>
        </p:spPr>
        <p:txBody>
          <a:bodyPr anchorCtr="0" anchor="ctr" bIns="46800" lIns="90000" spcFirstLastPara="1" rIns="90000" wrap="square" tIns="46800">
            <a:noAutofit/>
          </a:bodyPr>
          <a:lstStyle>
            <a:lvl1pPr lvl="0" algn="l">
              <a:lnSpc>
                <a:spcPct val="90000"/>
              </a:lnSpc>
              <a:spcBef>
                <a:spcPts val="13"/>
              </a:spcBef>
              <a:spcAft>
                <a:spcPts val="0"/>
              </a:spcAft>
              <a:buSzPts val="1400"/>
              <a:buNone/>
              <a:defRPr/>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303" name="Google Shape;303;p58"/>
          <p:cNvSpPr txBox="1"/>
          <p:nvPr>
            <p:ph idx="1" type="body"/>
          </p:nvPr>
        </p:nvSpPr>
        <p:spPr>
          <a:xfrm rot="5400000">
            <a:off x="2178050" y="692150"/>
            <a:ext cx="3597275" cy="6886575"/>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a:lvl1pPr>
            <a:lvl2pPr indent="-228600" lvl="1" marL="914400" algn="l">
              <a:lnSpc>
                <a:spcPct val="90000"/>
              </a:lnSpc>
              <a:spcBef>
                <a:spcPts val="513"/>
              </a:spcBef>
              <a:spcAft>
                <a:spcPts val="0"/>
              </a:spcAft>
              <a:buSzPts val="1400"/>
              <a:buNone/>
              <a:defRPr/>
            </a:lvl2pPr>
            <a:lvl3pPr indent="-228600" lvl="2" marL="1371600" algn="l">
              <a:lnSpc>
                <a:spcPct val="90000"/>
              </a:lnSpc>
              <a:spcBef>
                <a:spcPts val="513"/>
              </a:spcBef>
              <a:spcAft>
                <a:spcPts val="0"/>
              </a:spcAft>
              <a:buSzPts val="1400"/>
              <a:buNone/>
              <a:defRPr/>
            </a:lvl3pPr>
            <a:lvl4pPr indent="-228600" lvl="3" marL="1828800" algn="l">
              <a:lnSpc>
                <a:spcPct val="90000"/>
              </a:lnSpc>
              <a:spcBef>
                <a:spcPts val="513"/>
              </a:spcBef>
              <a:spcAft>
                <a:spcPts val="0"/>
              </a:spcAft>
              <a:buSzPts val="1400"/>
              <a:buNone/>
              <a:defRPr/>
            </a:lvl4pPr>
            <a:lvl5pPr indent="-228600" lvl="4" marL="2286000" algn="l">
              <a:lnSpc>
                <a:spcPct val="90000"/>
              </a:lnSpc>
              <a:spcBef>
                <a:spcPts val="513"/>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4" name="Google Shape;304;p58"/>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5" name="Google Shape;305;p58"/>
          <p:cNvSpPr txBox="1"/>
          <p:nvPr>
            <p:ph idx="12" type="sldNum"/>
          </p:nvPr>
        </p:nvSpPr>
        <p:spPr>
          <a:xfrm>
            <a:off x="7848600" y="752475"/>
            <a:ext cx="1155700" cy="1090612"/>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06" name="Shape 306"/>
        <p:cNvGrpSpPr/>
        <p:nvPr/>
      </p:nvGrpSpPr>
      <p:grpSpPr>
        <a:xfrm>
          <a:off x="0" y="0"/>
          <a:ext cx="0" cy="0"/>
          <a:chOff x="0" y="0"/>
          <a:chExt cx="0" cy="0"/>
        </a:xfrm>
      </p:grpSpPr>
      <p:sp>
        <p:nvSpPr>
          <p:cNvPr id="307" name="Google Shape;307;p59"/>
          <p:cNvSpPr txBox="1"/>
          <p:nvPr>
            <p:ph type="title"/>
          </p:nvPr>
        </p:nvSpPr>
        <p:spPr>
          <a:xfrm>
            <a:off x="630238" y="457200"/>
            <a:ext cx="2949575" cy="1600200"/>
          </a:xfrm>
          <a:prstGeom prst="rect">
            <a:avLst/>
          </a:prstGeom>
          <a:noFill/>
          <a:ln>
            <a:noFill/>
          </a:ln>
        </p:spPr>
        <p:txBody>
          <a:bodyPr anchorCtr="0" anchor="b" bIns="46800" lIns="90000" spcFirstLastPara="1" rIns="90000" wrap="square" tIns="46800">
            <a:noAutofit/>
          </a:bodyPr>
          <a:lstStyle>
            <a:lvl1pPr lvl="0" algn="l">
              <a:lnSpc>
                <a:spcPct val="90000"/>
              </a:lnSpc>
              <a:spcBef>
                <a:spcPts val="13"/>
              </a:spcBef>
              <a:spcAft>
                <a:spcPts val="0"/>
              </a:spcAft>
              <a:buSzPts val="1400"/>
              <a:buNone/>
              <a:defRPr sz="3200"/>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308" name="Google Shape;308;p59"/>
          <p:cNvSpPr/>
          <p:nvPr>
            <p:ph idx="2" type="pic"/>
          </p:nvPr>
        </p:nvSpPr>
        <p:spPr>
          <a:xfrm>
            <a:off x="3887788" y="987425"/>
            <a:ext cx="4629150" cy="4873625"/>
          </a:xfrm>
          <a:prstGeom prst="rect">
            <a:avLst/>
          </a:prstGeom>
          <a:noFill/>
          <a:ln>
            <a:noFill/>
          </a:ln>
        </p:spPr>
      </p:sp>
      <p:sp>
        <p:nvSpPr>
          <p:cNvPr id="309" name="Google Shape;309;p59"/>
          <p:cNvSpPr txBox="1"/>
          <p:nvPr>
            <p:ph idx="1" type="body"/>
          </p:nvPr>
        </p:nvSpPr>
        <p:spPr>
          <a:xfrm>
            <a:off x="630238" y="2057400"/>
            <a:ext cx="2949575" cy="3811588"/>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600"/>
              <a:buNone/>
              <a:defRPr sz="1600"/>
            </a:lvl1pPr>
            <a:lvl2pPr indent="-228600" lvl="1" marL="914400" algn="l">
              <a:lnSpc>
                <a:spcPct val="90000"/>
              </a:lnSpc>
              <a:spcBef>
                <a:spcPts val="513"/>
              </a:spcBef>
              <a:spcAft>
                <a:spcPts val="0"/>
              </a:spcAft>
              <a:buSzPts val="1400"/>
              <a:buNone/>
              <a:defRPr sz="1400"/>
            </a:lvl2pPr>
            <a:lvl3pPr indent="-228600" lvl="2" marL="1371600" algn="l">
              <a:lnSpc>
                <a:spcPct val="90000"/>
              </a:lnSpc>
              <a:spcBef>
                <a:spcPts val="513"/>
              </a:spcBef>
              <a:spcAft>
                <a:spcPts val="0"/>
              </a:spcAft>
              <a:buSzPts val="1200"/>
              <a:buNone/>
              <a:defRPr sz="1200"/>
            </a:lvl3pPr>
            <a:lvl4pPr indent="-228600" lvl="3" marL="1828800" algn="l">
              <a:lnSpc>
                <a:spcPct val="90000"/>
              </a:lnSpc>
              <a:spcBef>
                <a:spcPts val="513"/>
              </a:spcBef>
              <a:spcAft>
                <a:spcPts val="0"/>
              </a:spcAft>
              <a:buSzPts val="1000"/>
              <a:buNone/>
              <a:defRPr sz="1000"/>
            </a:lvl4pPr>
            <a:lvl5pPr indent="-228600" lvl="4" marL="2286000" algn="l">
              <a:lnSpc>
                <a:spcPct val="90000"/>
              </a:lnSpc>
              <a:spcBef>
                <a:spcPts val="513"/>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10" name="Google Shape;310;p59"/>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1" name="Google Shape;311;p59"/>
          <p:cNvSpPr txBox="1"/>
          <p:nvPr>
            <p:ph idx="12" type="sldNum"/>
          </p:nvPr>
        </p:nvSpPr>
        <p:spPr>
          <a:xfrm>
            <a:off x="7848600" y="752475"/>
            <a:ext cx="1155700" cy="1090612"/>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12" name="Shape 312"/>
        <p:cNvGrpSpPr/>
        <p:nvPr/>
      </p:nvGrpSpPr>
      <p:grpSpPr>
        <a:xfrm>
          <a:off x="0" y="0"/>
          <a:ext cx="0" cy="0"/>
          <a:chOff x="0" y="0"/>
          <a:chExt cx="0" cy="0"/>
        </a:xfrm>
      </p:grpSpPr>
      <p:sp>
        <p:nvSpPr>
          <p:cNvPr id="313" name="Google Shape;313;p60"/>
          <p:cNvSpPr txBox="1"/>
          <p:nvPr>
            <p:ph type="title"/>
          </p:nvPr>
        </p:nvSpPr>
        <p:spPr>
          <a:xfrm>
            <a:off x="630238" y="457200"/>
            <a:ext cx="2949575" cy="1600200"/>
          </a:xfrm>
          <a:prstGeom prst="rect">
            <a:avLst/>
          </a:prstGeom>
          <a:noFill/>
          <a:ln>
            <a:noFill/>
          </a:ln>
        </p:spPr>
        <p:txBody>
          <a:bodyPr anchorCtr="0" anchor="b" bIns="46800" lIns="90000" spcFirstLastPara="1" rIns="90000" wrap="square" tIns="46800">
            <a:noAutofit/>
          </a:bodyPr>
          <a:lstStyle>
            <a:lvl1pPr lvl="0" algn="l">
              <a:lnSpc>
                <a:spcPct val="90000"/>
              </a:lnSpc>
              <a:spcBef>
                <a:spcPts val="13"/>
              </a:spcBef>
              <a:spcAft>
                <a:spcPts val="0"/>
              </a:spcAft>
              <a:buSzPts val="1400"/>
              <a:buNone/>
              <a:defRPr sz="3200"/>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314" name="Google Shape;314;p60"/>
          <p:cNvSpPr txBox="1"/>
          <p:nvPr>
            <p:ph idx="1" type="body"/>
          </p:nvPr>
        </p:nvSpPr>
        <p:spPr>
          <a:xfrm>
            <a:off x="3887788" y="987425"/>
            <a:ext cx="4629150" cy="4873625"/>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sz="3200"/>
            </a:lvl1pPr>
            <a:lvl2pPr indent="-228600" lvl="1" marL="914400" algn="l">
              <a:lnSpc>
                <a:spcPct val="90000"/>
              </a:lnSpc>
              <a:spcBef>
                <a:spcPts val="513"/>
              </a:spcBef>
              <a:spcAft>
                <a:spcPts val="0"/>
              </a:spcAft>
              <a:buSzPts val="1400"/>
              <a:buNone/>
              <a:defRPr sz="2800"/>
            </a:lvl2pPr>
            <a:lvl3pPr indent="-228600" lvl="2" marL="1371600" algn="l">
              <a:lnSpc>
                <a:spcPct val="90000"/>
              </a:lnSpc>
              <a:spcBef>
                <a:spcPts val="513"/>
              </a:spcBef>
              <a:spcAft>
                <a:spcPts val="0"/>
              </a:spcAft>
              <a:buSzPts val="1400"/>
              <a:buNone/>
              <a:defRPr sz="2400"/>
            </a:lvl3pPr>
            <a:lvl4pPr indent="-228600" lvl="3" marL="1828800" algn="l">
              <a:lnSpc>
                <a:spcPct val="90000"/>
              </a:lnSpc>
              <a:spcBef>
                <a:spcPts val="513"/>
              </a:spcBef>
              <a:spcAft>
                <a:spcPts val="0"/>
              </a:spcAft>
              <a:buSzPts val="1400"/>
              <a:buNone/>
              <a:defRPr sz="2000"/>
            </a:lvl4pPr>
            <a:lvl5pPr indent="-228600" lvl="4" marL="2286000" algn="l">
              <a:lnSpc>
                <a:spcPct val="90000"/>
              </a:lnSpc>
              <a:spcBef>
                <a:spcPts val="513"/>
              </a:spcBef>
              <a:spcAft>
                <a:spcPts val="0"/>
              </a:spcAft>
              <a:buSzPts val="1400"/>
              <a:buNone/>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15" name="Google Shape;315;p60"/>
          <p:cNvSpPr txBox="1"/>
          <p:nvPr>
            <p:ph idx="2" type="body"/>
          </p:nvPr>
        </p:nvSpPr>
        <p:spPr>
          <a:xfrm>
            <a:off x="630238" y="2057400"/>
            <a:ext cx="2949575" cy="3811588"/>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600"/>
              <a:buNone/>
              <a:defRPr sz="1600"/>
            </a:lvl1pPr>
            <a:lvl2pPr indent="-228600" lvl="1" marL="914400" algn="l">
              <a:lnSpc>
                <a:spcPct val="90000"/>
              </a:lnSpc>
              <a:spcBef>
                <a:spcPts val="513"/>
              </a:spcBef>
              <a:spcAft>
                <a:spcPts val="0"/>
              </a:spcAft>
              <a:buSzPts val="1400"/>
              <a:buNone/>
              <a:defRPr sz="1400"/>
            </a:lvl2pPr>
            <a:lvl3pPr indent="-228600" lvl="2" marL="1371600" algn="l">
              <a:lnSpc>
                <a:spcPct val="90000"/>
              </a:lnSpc>
              <a:spcBef>
                <a:spcPts val="513"/>
              </a:spcBef>
              <a:spcAft>
                <a:spcPts val="0"/>
              </a:spcAft>
              <a:buSzPts val="1200"/>
              <a:buNone/>
              <a:defRPr sz="1200"/>
            </a:lvl3pPr>
            <a:lvl4pPr indent="-228600" lvl="3" marL="1828800" algn="l">
              <a:lnSpc>
                <a:spcPct val="90000"/>
              </a:lnSpc>
              <a:spcBef>
                <a:spcPts val="513"/>
              </a:spcBef>
              <a:spcAft>
                <a:spcPts val="0"/>
              </a:spcAft>
              <a:buSzPts val="1000"/>
              <a:buNone/>
              <a:defRPr sz="1000"/>
            </a:lvl4pPr>
            <a:lvl5pPr indent="-228600" lvl="4" marL="2286000" algn="l">
              <a:lnSpc>
                <a:spcPct val="90000"/>
              </a:lnSpc>
              <a:spcBef>
                <a:spcPts val="513"/>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16" name="Google Shape;316;p60"/>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7" name="Google Shape;317;p60"/>
          <p:cNvSpPr txBox="1"/>
          <p:nvPr>
            <p:ph idx="12" type="sldNum"/>
          </p:nvPr>
        </p:nvSpPr>
        <p:spPr>
          <a:xfrm>
            <a:off x="7848600" y="752475"/>
            <a:ext cx="1155700" cy="1090612"/>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8" name="Shape 318"/>
        <p:cNvGrpSpPr/>
        <p:nvPr/>
      </p:nvGrpSpPr>
      <p:grpSpPr>
        <a:xfrm>
          <a:off x="0" y="0"/>
          <a:ext cx="0" cy="0"/>
          <a:chOff x="0" y="0"/>
          <a:chExt cx="0" cy="0"/>
        </a:xfrm>
      </p:grpSpPr>
      <p:sp>
        <p:nvSpPr>
          <p:cNvPr id="319" name="Google Shape;319;p61"/>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0" name="Google Shape;320;p61"/>
          <p:cNvSpPr txBox="1"/>
          <p:nvPr>
            <p:ph idx="12" type="sldNum"/>
          </p:nvPr>
        </p:nvSpPr>
        <p:spPr>
          <a:xfrm>
            <a:off x="7848600" y="752475"/>
            <a:ext cx="1155700" cy="1090612"/>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1" name="Shape 41"/>
        <p:cNvGrpSpPr/>
        <p:nvPr/>
      </p:nvGrpSpPr>
      <p:grpSpPr>
        <a:xfrm>
          <a:off x="0" y="0"/>
          <a:ext cx="0" cy="0"/>
          <a:chOff x="0" y="0"/>
          <a:chExt cx="0" cy="0"/>
        </a:xfrm>
      </p:grpSpPr>
      <p:sp>
        <p:nvSpPr>
          <p:cNvPr id="42" name="Google Shape;42;p13"/>
          <p:cNvSpPr txBox="1"/>
          <p:nvPr>
            <p:ph type="title"/>
          </p:nvPr>
        </p:nvSpPr>
        <p:spPr>
          <a:xfrm>
            <a:off x="630238" y="457200"/>
            <a:ext cx="2949575" cy="1600200"/>
          </a:xfrm>
          <a:prstGeom prst="rect">
            <a:avLst/>
          </a:prstGeom>
          <a:noFill/>
          <a:ln>
            <a:noFill/>
          </a:ln>
        </p:spPr>
        <p:txBody>
          <a:bodyPr anchorCtr="0" anchor="b" bIns="46800" lIns="90000" spcFirstLastPara="1" rIns="90000" wrap="square" tIns="46800">
            <a:noAutofit/>
          </a:bodyPr>
          <a:lstStyle>
            <a:lvl1pPr lvl="0" algn="l">
              <a:lnSpc>
                <a:spcPct val="90000"/>
              </a:lnSpc>
              <a:spcBef>
                <a:spcPts val="13"/>
              </a:spcBef>
              <a:spcAft>
                <a:spcPts val="0"/>
              </a:spcAft>
              <a:buSzPts val="1400"/>
              <a:buNone/>
              <a:defRPr sz="3200"/>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43" name="Google Shape;43;p13"/>
          <p:cNvSpPr txBox="1"/>
          <p:nvPr>
            <p:ph idx="1" type="body"/>
          </p:nvPr>
        </p:nvSpPr>
        <p:spPr>
          <a:xfrm>
            <a:off x="3887788" y="987425"/>
            <a:ext cx="4629150" cy="4873625"/>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sz="3200"/>
            </a:lvl1pPr>
            <a:lvl2pPr indent="-228600" lvl="1" marL="914400" algn="l">
              <a:lnSpc>
                <a:spcPct val="90000"/>
              </a:lnSpc>
              <a:spcBef>
                <a:spcPts val="513"/>
              </a:spcBef>
              <a:spcAft>
                <a:spcPts val="0"/>
              </a:spcAft>
              <a:buSzPts val="1400"/>
              <a:buNone/>
              <a:defRPr sz="2800"/>
            </a:lvl2pPr>
            <a:lvl3pPr indent="-228600" lvl="2" marL="1371600" algn="l">
              <a:lnSpc>
                <a:spcPct val="90000"/>
              </a:lnSpc>
              <a:spcBef>
                <a:spcPts val="513"/>
              </a:spcBef>
              <a:spcAft>
                <a:spcPts val="0"/>
              </a:spcAft>
              <a:buSzPts val="1400"/>
              <a:buNone/>
              <a:defRPr sz="2400"/>
            </a:lvl3pPr>
            <a:lvl4pPr indent="-228600" lvl="3" marL="1828800" algn="l">
              <a:lnSpc>
                <a:spcPct val="90000"/>
              </a:lnSpc>
              <a:spcBef>
                <a:spcPts val="513"/>
              </a:spcBef>
              <a:spcAft>
                <a:spcPts val="0"/>
              </a:spcAft>
              <a:buSzPts val="1400"/>
              <a:buNone/>
              <a:defRPr sz="2000"/>
            </a:lvl4pPr>
            <a:lvl5pPr indent="-228600" lvl="4" marL="2286000" algn="l">
              <a:lnSpc>
                <a:spcPct val="90000"/>
              </a:lnSpc>
              <a:spcBef>
                <a:spcPts val="513"/>
              </a:spcBef>
              <a:spcAft>
                <a:spcPts val="0"/>
              </a:spcAft>
              <a:buSzPts val="1400"/>
              <a:buNone/>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4" name="Google Shape;44;p13"/>
          <p:cNvSpPr txBox="1"/>
          <p:nvPr>
            <p:ph idx="2" type="body"/>
          </p:nvPr>
        </p:nvSpPr>
        <p:spPr>
          <a:xfrm>
            <a:off x="630238" y="2057400"/>
            <a:ext cx="2949575" cy="3811588"/>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600"/>
              <a:buNone/>
              <a:defRPr sz="1600"/>
            </a:lvl1pPr>
            <a:lvl2pPr indent="-228600" lvl="1" marL="914400" algn="l">
              <a:lnSpc>
                <a:spcPct val="90000"/>
              </a:lnSpc>
              <a:spcBef>
                <a:spcPts val="513"/>
              </a:spcBef>
              <a:spcAft>
                <a:spcPts val="0"/>
              </a:spcAft>
              <a:buSzPts val="1400"/>
              <a:buNone/>
              <a:defRPr sz="1400"/>
            </a:lvl2pPr>
            <a:lvl3pPr indent="-228600" lvl="2" marL="1371600" algn="l">
              <a:lnSpc>
                <a:spcPct val="90000"/>
              </a:lnSpc>
              <a:spcBef>
                <a:spcPts val="513"/>
              </a:spcBef>
              <a:spcAft>
                <a:spcPts val="0"/>
              </a:spcAft>
              <a:buSzPts val="1200"/>
              <a:buNone/>
              <a:defRPr sz="1200"/>
            </a:lvl3pPr>
            <a:lvl4pPr indent="-228600" lvl="3" marL="1828800" algn="l">
              <a:lnSpc>
                <a:spcPct val="90000"/>
              </a:lnSpc>
              <a:spcBef>
                <a:spcPts val="513"/>
              </a:spcBef>
              <a:spcAft>
                <a:spcPts val="0"/>
              </a:spcAft>
              <a:buSzPts val="1000"/>
              <a:buNone/>
              <a:defRPr sz="1000"/>
            </a:lvl4pPr>
            <a:lvl5pPr indent="-228600" lvl="4" marL="2286000" algn="l">
              <a:lnSpc>
                <a:spcPct val="90000"/>
              </a:lnSpc>
              <a:spcBef>
                <a:spcPts val="513"/>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5" name="Google Shape;45;p13"/>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3"/>
          <p:cNvSpPr txBox="1"/>
          <p:nvPr>
            <p:ph idx="12" type="sldNum"/>
          </p:nvPr>
        </p:nvSpPr>
        <p:spPr>
          <a:xfrm>
            <a:off x="7848600" y="752475"/>
            <a:ext cx="1155700" cy="1090612"/>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1" name="Shape 321"/>
        <p:cNvGrpSpPr/>
        <p:nvPr/>
      </p:nvGrpSpPr>
      <p:grpSpPr>
        <a:xfrm>
          <a:off x="0" y="0"/>
          <a:ext cx="0" cy="0"/>
          <a:chOff x="0" y="0"/>
          <a:chExt cx="0" cy="0"/>
        </a:xfrm>
      </p:grpSpPr>
      <p:sp>
        <p:nvSpPr>
          <p:cNvPr id="322" name="Google Shape;322;p62"/>
          <p:cNvSpPr txBox="1"/>
          <p:nvPr>
            <p:ph type="title"/>
          </p:nvPr>
        </p:nvSpPr>
        <p:spPr>
          <a:xfrm>
            <a:off x="531812" y="752475"/>
            <a:ext cx="6894512" cy="1079500"/>
          </a:xfrm>
          <a:prstGeom prst="rect">
            <a:avLst/>
          </a:prstGeom>
          <a:noFill/>
          <a:ln>
            <a:noFill/>
          </a:ln>
        </p:spPr>
        <p:txBody>
          <a:bodyPr anchorCtr="0" anchor="ctr" bIns="46800" lIns="90000" spcFirstLastPara="1" rIns="90000" wrap="square" tIns="46800">
            <a:noAutofit/>
          </a:bodyPr>
          <a:lstStyle>
            <a:lvl1pPr lvl="0" algn="l">
              <a:lnSpc>
                <a:spcPct val="90000"/>
              </a:lnSpc>
              <a:spcBef>
                <a:spcPts val="13"/>
              </a:spcBef>
              <a:spcAft>
                <a:spcPts val="0"/>
              </a:spcAft>
              <a:buSzPts val="1400"/>
              <a:buNone/>
              <a:defRPr/>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323" name="Google Shape;323;p62"/>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4" name="Google Shape;324;p62"/>
          <p:cNvSpPr txBox="1"/>
          <p:nvPr>
            <p:ph idx="12" type="sldNum"/>
          </p:nvPr>
        </p:nvSpPr>
        <p:spPr>
          <a:xfrm>
            <a:off x="7848600" y="752475"/>
            <a:ext cx="1155700" cy="1090612"/>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25" name="Shape 325"/>
        <p:cNvGrpSpPr/>
        <p:nvPr/>
      </p:nvGrpSpPr>
      <p:grpSpPr>
        <a:xfrm>
          <a:off x="0" y="0"/>
          <a:ext cx="0" cy="0"/>
          <a:chOff x="0" y="0"/>
          <a:chExt cx="0" cy="0"/>
        </a:xfrm>
      </p:grpSpPr>
      <p:sp>
        <p:nvSpPr>
          <p:cNvPr id="326" name="Google Shape;326;p63"/>
          <p:cNvSpPr txBox="1"/>
          <p:nvPr>
            <p:ph type="title"/>
          </p:nvPr>
        </p:nvSpPr>
        <p:spPr>
          <a:xfrm>
            <a:off x="630238" y="365125"/>
            <a:ext cx="7886700" cy="1325563"/>
          </a:xfrm>
          <a:prstGeom prst="rect">
            <a:avLst/>
          </a:prstGeom>
          <a:noFill/>
          <a:ln>
            <a:noFill/>
          </a:ln>
        </p:spPr>
        <p:txBody>
          <a:bodyPr anchorCtr="0" anchor="ctr" bIns="46800" lIns="90000" spcFirstLastPara="1" rIns="90000" wrap="square" tIns="46800">
            <a:noAutofit/>
          </a:bodyPr>
          <a:lstStyle>
            <a:lvl1pPr lvl="0" algn="l">
              <a:lnSpc>
                <a:spcPct val="90000"/>
              </a:lnSpc>
              <a:spcBef>
                <a:spcPts val="13"/>
              </a:spcBef>
              <a:spcAft>
                <a:spcPts val="0"/>
              </a:spcAft>
              <a:buSzPts val="1400"/>
              <a:buNone/>
              <a:defRPr/>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327" name="Google Shape;327;p63"/>
          <p:cNvSpPr txBox="1"/>
          <p:nvPr>
            <p:ph idx="1" type="body"/>
          </p:nvPr>
        </p:nvSpPr>
        <p:spPr>
          <a:xfrm>
            <a:off x="630238" y="1681163"/>
            <a:ext cx="3868737" cy="823912"/>
          </a:xfrm>
          <a:prstGeom prst="rect">
            <a:avLst/>
          </a:prstGeom>
          <a:noFill/>
          <a:ln>
            <a:noFill/>
          </a:ln>
        </p:spPr>
        <p:txBody>
          <a:bodyPr anchorCtr="0" anchor="b" bIns="46800" lIns="90000" spcFirstLastPara="1" rIns="90000" wrap="square" tIns="46800">
            <a:noAutofit/>
          </a:bodyPr>
          <a:lstStyle>
            <a:lvl1pPr indent="-228600" lvl="0" marL="457200" algn="l">
              <a:lnSpc>
                <a:spcPct val="90000"/>
              </a:lnSpc>
              <a:spcBef>
                <a:spcPts val="1013"/>
              </a:spcBef>
              <a:spcAft>
                <a:spcPts val="0"/>
              </a:spcAft>
              <a:buSzPts val="2400"/>
              <a:buNone/>
              <a:defRPr b="1" sz="2400"/>
            </a:lvl1pPr>
            <a:lvl2pPr indent="-228600" lvl="1" marL="914400" algn="l">
              <a:lnSpc>
                <a:spcPct val="90000"/>
              </a:lnSpc>
              <a:spcBef>
                <a:spcPts val="513"/>
              </a:spcBef>
              <a:spcAft>
                <a:spcPts val="0"/>
              </a:spcAft>
              <a:buSzPts val="2000"/>
              <a:buNone/>
              <a:defRPr b="1" sz="2000"/>
            </a:lvl2pPr>
            <a:lvl3pPr indent="-228600" lvl="2" marL="1371600" algn="l">
              <a:lnSpc>
                <a:spcPct val="90000"/>
              </a:lnSpc>
              <a:spcBef>
                <a:spcPts val="513"/>
              </a:spcBef>
              <a:spcAft>
                <a:spcPts val="0"/>
              </a:spcAft>
              <a:buSzPts val="1800"/>
              <a:buNone/>
              <a:defRPr b="1" sz="1800"/>
            </a:lvl3pPr>
            <a:lvl4pPr indent="-228600" lvl="3" marL="1828800" algn="l">
              <a:lnSpc>
                <a:spcPct val="90000"/>
              </a:lnSpc>
              <a:spcBef>
                <a:spcPts val="513"/>
              </a:spcBef>
              <a:spcAft>
                <a:spcPts val="0"/>
              </a:spcAft>
              <a:buSzPts val="1600"/>
              <a:buNone/>
              <a:defRPr b="1" sz="1600"/>
            </a:lvl4pPr>
            <a:lvl5pPr indent="-228600" lvl="4" marL="2286000" algn="l">
              <a:lnSpc>
                <a:spcPct val="90000"/>
              </a:lnSpc>
              <a:spcBef>
                <a:spcPts val="513"/>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28" name="Google Shape;328;p63"/>
          <p:cNvSpPr txBox="1"/>
          <p:nvPr>
            <p:ph idx="2" type="body"/>
          </p:nvPr>
        </p:nvSpPr>
        <p:spPr>
          <a:xfrm>
            <a:off x="630238" y="2505075"/>
            <a:ext cx="3868737" cy="3684588"/>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a:lvl1pPr>
            <a:lvl2pPr indent="-228600" lvl="1" marL="914400" algn="l">
              <a:lnSpc>
                <a:spcPct val="90000"/>
              </a:lnSpc>
              <a:spcBef>
                <a:spcPts val="513"/>
              </a:spcBef>
              <a:spcAft>
                <a:spcPts val="0"/>
              </a:spcAft>
              <a:buSzPts val="1400"/>
              <a:buNone/>
              <a:defRPr/>
            </a:lvl2pPr>
            <a:lvl3pPr indent="-228600" lvl="2" marL="1371600" algn="l">
              <a:lnSpc>
                <a:spcPct val="90000"/>
              </a:lnSpc>
              <a:spcBef>
                <a:spcPts val="513"/>
              </a:spcBef>
              <a:spcAft>
                <a:spcPts val="0"/>
              </a:spcAft>
              <a:buSzPts val="1400"/>
              <a:buNone/>
              <a:defRPr/>
            </a:lvl3pPr>
            <a:lvl4pPr indent="-228600" lvl="3" marL="1828800" algn="l">
              <a:lnSpc>
                <a:spcPct val="90000"/>
              </a:lnSpc>
              <a:spcBef>
                <a:spcPts val="513"/>
              </a:spcBef>
              <a:spcAft>
                <a:spcPts val="0"/>
              </a:spcAft>
              <a:buSzPts val="1400"/>
              <a:buNone/>
              <a:defRPr/>
            </a:lvl4pPr>
            <a:lvl5pPr indent="-228600" lvl="4" marL="2286000" algn="l">
              <a:lnSpc>
                <a:spcPct val="90000"/>
              </a:lnSpc>
              <a:spcBef>
                <a:spcPts val="513"/>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9" name="Google Shape;329;p63"/>
          <p:cNvSpPr txBox="1"/>
          <p:nvPr>
            <p:ph idx="3" type="body"/>
          </p:nvPr>
        </p:nvSpPr>
        <p:spPr>
          <a:xfrm>
            <a:off x="4629150" y="1681163"/>
            <a:ext cx="3887788" cy="823912"/>
          </a:xfrm>
          <a:prstGeom prst="rect">
            <a:avLst/>
          </a:prstGeom>
          <a:noFill/>
          <a:ln>
            <a:noFill/>
          </a:ln>
        </p:spPr>
        <p:txBody>
          <a:bodyPr anchorCtr="0" anchor="b" bIns="46800" lIns="90000" spcFirstLastPara="1" rIns="90000" wrap="square" tIns="46800">
            <a:noAutofit/>
          </a:bodyPr>
          <a:lstStyle>
            <a:lvl1pPr indent="-228600" lvl="0" marL="457200" algn="l">
              <a:lnSpc>
                <a:spcPct val="90000"/>
              </a:lnSpc>
              <a:spcBef>
                <a:spcPts val="1013"/>
              </a:spcBef>
              <a:spcAft>
                <a:spcPts val="0"/>
              </a:spcAft>
              <a:buSzPts val="2400"/>
              <a:buNone/>
              <a:defRPr b="1" sz="2400"/>
            </a:lvl1pPr>
            <a:lvl2pPr indent="-228600" lvl="1" marL="914400" algn="l">
              <a:lnSpc>
                <a:spcPct val="90000"/>
              </a:lnSpc>
              <a:spcBef>
                <a:spcPts val="513"/>
              </a:spcBef>
              <a:spcAft>
                <a:spcPts val="0"/>
              </a:spcAft>
              <a:buSzPts val="2000"/>
              <a:buNone/>
              <a:defRPr b="1" sz="2000"/>
            </a:lvl2pPr>
            <a:lvl3pPr indent="-228600" lvl="2" marL="1371600" algn="l">
              <a:lnSpc>
                <a:spcPct val="90000"/>
              </a:lnSpc>
              <a:spcBef>
                <a:spcPts val="513"/>
              </a:spcBef>
              <a:spcAft>
                <a:spcPts val="0"/>
              </a:spcAft>
              <a:buSzPts val="1800"/>
              <a:buNone/>
              <a:defRPr b="1" sz="1800"/>
            </a:lvl3pPr>
            <a:lvl4pPr indent="-228600" lvl="3" marL="1828800" algn="l">
              <a:lnSpc>
                <a:spcPct val="90000"/>
              </a:lnSpc>
              <a:spcBef>
                <a:spcPts val="513"/>
              </a:spcBef>
              <a:spcAft>
                <a:spcPts val="0"/>
              </a:spcAft>
              <a:buSzPts val="1600"/>
              <a:buNone/>
              <a:defRPr b="1" sz="1600"/>
            </a:lvl4pPr>
            <a:lvl5pPr indent="-228600" lvl="4" marL="2286000" algn="l">
              <a:lnSpc>
                <a:spcPct val="90000"/>
              </a:lnSpc>
              <a:spcBef>
                <a:spcPts val="513"/>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30" name="Google Shape;330;p63"/>
          <p:cNvSpPr txBox="1"/>
          <p:nvPr>
            <p:ph idx="4" type="body"/>
          </p:nvPr>
        </p:nvSpPr>
        <p:spPr>
          <a:xfrm>
            <a:off x="4629150" y="2505075"/>
            <a:ext cx="3887788" cy="3684588"/>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a:lvl1pPr>
            <a:lvl2pPr indent="-228600" lvl="1" marL="914400" algn="l">
              <a:lnSpc>
                <a:spcPct val="90000"/>
              </a:lnSpc>
              <a:spcBef>
                <a:spcPts val="513"/>
              </a:spcBef>
              <a:spcAft>
                <a:spcPts val="0"/>
              </a:spcAft>
              <a:buSzPts val="1400"/>
              <a:buNone/>
              <a:defRPr/>
            </a:lvl2pPr>
            <a:lvl3pPr indent="-228600" lvl="2" marL="1371600" algn="l">
              <a:lnSpc>
                <a:spcPct val="90000"/>
              </a:lnSpc>
              <a:spcBef>
                <a:spcPts val="513"/>
              </a:spcBef>
              <a:spcAft>
                <a:spcPts val="0"/>
              </a:spcAft>
              <a:buSzPts val="1400"/>
              <a:buNone/>
              <a:defRPr/>
            </a:lvl3pPr>
            <a:lvl4pPr indent="-228600" lvl="3" marL="1828800" algn="l">
              <a:lnSpc>
                <a:spcPct val="90000"/>
              </a:lnSpc>
              <a:spcBef>
                <a:spcPts val="513"/>
              </a:spcBef>
              <a:spcAft>
                <a:spcPts val="0"/>
              </a:spcAft>
              <a:buSzPts val="1400"/>
              <a:buNone/>
              <a:defRPr/>
            </a:lvl4pPr>
            <a:lvl5pPr indent="-228600" lvl="4" marL="2286000" algn="l">
              <a:lnSpc>
                <a:spcPct val="90000"/>
              </a:lnSpc>
              <a:spcBef>
                <a:spcPts val="513"/>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1" name="Google Shape;331;p63"/>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2" name="Google Shape;332;p63"/>
          <p:cNvSpPr txBox="1"/>
          <p:nvPr>
            <p:ph idx="12" type="sldNum"/>
          </p:nvPr>
        </p:nvSpPr>
        <p:spPr>
          <a:xfrm>
            <a:off x="7848600" y="752475"/>
            <a:ext cx="1155700" cy="1090612"/>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3" name="Shape 333"/>
        <p:cNvGrpSpPr/>
        <p:nvPr/>
      </p:nvGrpSpPr>
      <p:grpSpPr>
        <a:xfrm>
          <a:off x="0" y="0"/>
          <a:ext cx="0" cy="0"/>
          <a:chOff x="0" y="0"/>
          <a:chExt cx="0" cy="0"/>
        </a:xfrm>
      </p:grpSpPr>
      <p:sp>
        <p:nvSpPr>
          <p:cNvPr id="334" name="Google Shape;334;p64"/>
          <p:cNvSpPr txBox="1"/>
          <p:nvPr>
            <p:ph type="title"/>
          </p:nvPr>
        </p:nvSpPr>
        <p:spPr>
          <a:xfrm>
            <a:off x="531812" y="752475"/>
            <a:ext cx="6894512" cy="1079500"/>
          </a:xfrm>
          <a:prstGeom prst="rect">
            <a:avLst/>
          </a:prstGeom>
          <a:noFill/>
          <a:ln>
            <a:noFill/>
          </a:ln>
        </p:spPr>
        <p:txBody>
          <a:bodyPr anchorCtr="0" anchor="ctr" bIns="46800" lIns="90000" spcFirstLastPara="1" rIns="90000" wrap="square" tIns="46800">
            <a:noAutofit/>
          </a:bodyPr>
          <a:lstStyle>
            <a:lvl1pPr lvl="0" algn="l">
              <a:lnSpc>
                <a:spcPct val="90000"/>
              </a:lnSpc>
              <a:spcBef>
                <a:spcPts val="13"/>
              </a:spcBef>
              <a:spcAft>
                <a:spcPts val="0"/>
              </a:spcAft>
              <a:buSzPts val="1400"/>
              <a:buNone/>
              <a:defRPr/>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335" name="Google Shape;335;p64"/>
          <p:cNvSpPr txBox="1"/>
          <p:nvPr>
            <p:ph idx="1" type="body"/>
          </p:nvPr>
        </p:nvSpPr>
        <p:spPr>
          <a:xfrm>
            <a:off x="533400" y="2336800"/>
            <a:ext cx="3367088" cy="3597275"/>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a:lvl1pPr>
            <a:lvl2pPr indent="-228600" lvl="1" marL="914400" algn="l">
              <a:lnSpc>
                <a:spcPct val="90000"/>
              </a:lnSpc>
              <a:spcBef>
                <a:spcPts val="513"/>
              </a:spcBef>
              <a:spcAft>
                <a:spcPts val="0"/>
              </a:spcAft>
              <a:buSzPts val="1400"/>
              <a:buNone/>
              <a:defRPr/>
            </a:lvl2pPr>
            <a:lvl3pPr indent="-228600" lvl="2" marL="1371600" algn="l">
              <a:lnSpc>
                <a:spcPct val="90000"/>
              </a:lnSpc>
              <a:spcBef>
                <a:spcPts val="513"/>
              </a:spcBef>
              <a:spcAft>
                <a:spcPts val="0"/>
              </a:spcAft>
              <a:buSzPts val="1400"/>
              <a:buNone/>
              <a:defRPr/>
            </a:lvl3pPr>
            <a:lvl4pPr indent="-228600" lvl="3" marL="1828800" algn="l">
              <a:lnSpc>
                <a:spcPct val="90000"/>
              </a:lnSpc>
              <a:spcBef>
                <a:spcPts val="513"/>
              </a:spcBef>
              <a:spcAft>
                <a:spcPts val="0"/>
              </a:spcAft>
              <a:buSzPts val="1400"/>
              <a:buNone/>
              <a:defRPr/>
            </a:lvl4pPr>
            <a:lvl5pPr indent="-228600" lvl="4" marL="2286000" algn="l">
              <a:lnSpc>
                <a:spcPct val="90000"/>
              </a:lnSpc>
              <a:spcBef>
                <a:spcPts val="513"/>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6" name="Google Shape;336;p64"/>
          <p:cNvSpPr txBox="1"/>
          <p:nvPr>
            <p:ph idx="2" type="body"/>
          </p:nvPr>
        </p:nvSpPr>
        <p:spPr>
          <a:xfrm>
            <a:off x="4052888" y="2336800"/>
            <a:ext cx="3367087" cy="3597275"/>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a:lvl1pPr>
            <a:lvl2pPr indent="-228600" lvl="1" marL="914400" algn="l">
              <a:lnSpc>
                <a:spcPct val="90000"/>
              </a:lnSpc>
              <a:spcBef>
                <a:spcPts val="513"/>
              </a:spcBef>
              <a:spcAft>
                <a:spcPts val="0"/>
              </a:spcAft>
              <a:buSzPts val="1400"/>
              <a:buNone/>
              <a:defRPr/>
            </a:lvl2pPr>
            <a:lvl3pPr indent="-228600" lvl="2" marL="1371600" algn="l">
              <a:lnSpc>
                <a:spcPct val="90000"/>
              </a:lnSpc>
              <a:spcBef>
                <a:spcPts val="513"/>
              </a:spcBef>
              <a:spcAft>
                <a:spcPts val="0"/>
              </a:spcAft>
              <a:buSzPts val="1400"/>
              <a:buNone/>
              <a:defRPr/>
            </a:lvl3pPr>
            <a:lvl4pPr indent="-228600" lvl="3" marL="1828800" algn="l">
              <a:lnSpc>
                <a:spcPct val="90000"/>
              </a:lnSpc>
              <a:spcBef>
                <a:spcPts val="513"/>
              </a:spcBef>
              <a:spcAft>
                <a:spcPts val="0"/>
              </a:spcAft>
              <a:buSzPts val="1400"/>
              <a:buNone/>
              <a:defRPr/>
            </a:lvl4pPr>
            <a:lvl5pPr indent="-228600" lvl="4" marL="2286000" algn="l">
              <a:lnSpc>
                <a:spcPct val="90000"/>
              </a:lnSpc>
              <a:spcBef>
                <a:spcPts val="513"/>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7" name="Google Shape;337;p64"/>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8" name="Google Shape;338;p64"/>
          <p:cNvSpPr txBox="1"/>
          <p:nvPr>
            <p:ph idx="12" type="sldNum"/>
          </p:nvPr>
        </p:nvSpPr>
        <p:spPr>
          <a:xfrm>
            <a:off x="7848600" y="752475"/>
            <a:ext cx="1155700" cy="1090612"/>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9" name="Shape 339"/>
        <p:cNvGrpSpPr/>
        <p:nvPr/>
      </p:nvGrpSpPr>
      <p:grpSpPr>
        <a:xfrm>
          <a:off x="0" y="0"/>
          <a:ext cx="0" cy="0"/>
          <a:chOff x="0" y="0"/>
          <a:chExt cx="0" cy="0"/>
        </a:xfrm>
      </p:grpSpPr>
      <p:sp>
        <p:nvSpPr>
          <p:cNvPr id="340" name="Google Shape;340;p65"/>
          <p:cNvSpPr txBox="1"/>
          <p:nvPr>
            <p:ph type="title"/>
          </p:nvPr>
        </p:nvSpPr>
        <p:spPr>
          <a:xfrm>
            <a:off x="623888" y="1709738"/>
            <a:ext cx="7886700" cy="2852737"/>
          </a:xfrm>
          <a:prstGeom prst="rect">
            <a:avLst/>
          </a:prstGeom>
          <a:noFill/>
          <a:ln>
            <a:noFill/>
          </a:ln>
        </p:spPr>
        <p:txBody>
          <a:bodyPr anchorCtr="0" anchor="b" bIns="46800" lIns="90000" spcFirstLastPara="1" rIns="90000" wrap="square" tIns="46800">
            <a:noAutofit/>
          </a:bodyPr>
          <a:lstStyle>
            <a:lvl1pPr lvl="0" algn="l">
              <a:lnSpc>
                <a:spcPct val="90000"/>
              </a:lnSpc>
              <a:spcBef>
                <a:spcPts val="13"/>
              </a:spcBef>
              <a:spcAft>
                <a:spcPts val="0"/>
              </a:spcAft>
              <a:buSzPts val="1400"/>
              <a:buNone/>
              <a:defRPr sz="6000"/>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341" name="Google Shape;341;p65"/>
          <p:cNvSpPr txBox="1"/>
          <p:nvPr>
            <p:ph idx="1" type="body"/>
          </p:nvPr>
        </p:nvSpPr>
        <p:spPr>
          <a:xfrm>
            <a:off x="623888" y="4589463"/>
            <a:ext cx="7886700" cy="1500187"/>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2400"/>
              <a:buNone/>
              <a:defRPr sz="2400"/>
            </a:lvl1pPr>
            <a:lvl2pPr indent="-228600" lvl="1" marL="914400" algn="l">
              <a:lnSpc>
                <a:spcPct val="90000"/>
              </a:lnSpc>
              <a:spcBef>
                <a:spcPts val="513"/>
              </a:spcBef>
              <a:spcAft>
                <a:spcPts val="0"/>
              </a:spcAft>
              <a:buSzPts val="2000"/>
              <a:buNone/>
              <a:defRPr sz="2000"/>
            </a:lvl2pPr>
            <a:lvl3pPr indent="-228600" lvl="2" marL="1371600" algn="l">
              <a:lnSpc>
                <a:spcPct val="90000"/>
              </a:lnSpc>
              <a:spcBef>
                <a:spcPts val="513"/>
              </a:spcBef>
              <a:spcAft>
                <a:spcPts val="0"/>
              </a:spcAft>
              <a:buSzPts val="1800"/>
              <a:buNone/>
              <a:defRPr sz="1800"/>
            </a:lvl3pPr>
            <a:lvl4pPr indent="-228600" lvl="3" marL="1828800" algn="l">
              <a:lnSpc>
                <a:spcPct val="90000"/>
              </a:lnSpc>
              <a:spcBef>
                <a:spcPts val="513"/>
              </a:spcBef>
              <a:spcAft>
                <a:spcPts val="0"/>
              </a:spcAft>
              <a:buSzPts val="1600"/>
              <a:buNone/>
              <a:defRPr sz="1600"/>
            </a:lvl4pPr>
            <a:lvl5pPr indent="-228600" lvl="4" marL="2286000" algn="l">
              <a:lnSpc>
                <a:spcPct val="90000"/>
              </a:lnSpc>
              <a:spcBef>
                <a:spcPts val="513"/>
              </a:spcBef>
              <a:spcAft>
                <a:spcPts val="0"/>
              </a:spcAft>
              <a:buSzPts val="1600"/>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342" name="Google Shape;342;p65"/>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3" name="Google Shape;343;p65"/>
          <p:cNvSpPr txBox="1"/>
          <p:nvPr>
            <p:ph idx="12" type="sldNum"/>
          </p:nvPr>
        </p:nvSpPr>
        <p:spPr>
          <a:xfrm>
            <a:off x="7848600" y="752475"/>
            <a:ext cx="1155700" cy="1090612"/>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44" name="Shape 344"/>
        <p:cNvGrpSpPr/>
        <p:nvPr/>
      </p:nvGrpSpPr>
      <p:grpSpPr>
        <a:xfrm>
          <a:off x="0" y="0"/>
          <a:ext cx="0" cy="0"/>
          <a:chOff x="0" y="0"/>
          <a:chExt cx="0" cy="0"/>
        </a:xfrm>
      </p:grpSpPr>
      <p:sp>
        <p:nvSpPr>
          <p:cNvPr id="345" name="Google Shape;345;p66"/>
          <p:cNvSpPr txBox="1"/>
          <p:nvPr>
            <p:ph type="title"/>
          </p:nvPr>
        </p:nvSpPr>
        <p:spPr>
          <a:xfrm>
            <a:off x="531812" y="752475"/>
            <a:ext cx="6894512" cy="1079500"/>
          </a:xfrm>
          <a:prstGeom prst="rect">
            <a:avLst/>
          </a:prstGeom>
          <a:noFill/>
          <a:ln>
            <a:noFill/>
          </a:ln>
        </p:spPr>
        <p:txBody>
          <a:bodyPr anchorCtr="0" anchor="ctr" bIns="46800" lIns="90000" spcFirstLastPara="1" rIns="90000" wrap="square" tIns="46800">
            <a:noAutofit/>
          </a:bodyPr>
          <a:lstStyle>
            <a:lvl1pPr lvl="0" algn="l">
              <a:lnSpc>
                <a:spcPct val="90000"/>
              </a:lnSpc>
              <a:spcBef>
                <a:spcPts val="13"/>
              </a:spcBef>
              <a:spcAft>
                <a:spcPts val="0"/>
              </a:spcAft>
              <a:buSzPts val="1400"/>
              <a:buNone/>
              <a:defRPr/>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346" name="Google Shape;346;p66"/>
          <p:cNvSpPr txBox="1"/>
          <p:nvPr>
            <p:ph idx="1" type="body"/>
          </p:nvPr>
        </p:nvSpPr>
        <p:spPr>
          <a:xfrm>
            <a:off x="533400" y="2336800"/>
            <a:ext cx="6886575" cy="3597275"/>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a:lvl1pPr>
            <a:lvl2pPr indent="-228600" lvl="1" marL="914400" algn="l">
              <a:lnSpc>
                <a:spcPct val="90000"/>
              </a:lnSpc>
              <a:spcBef>
                <a:spcPts val="513"/>
              </a:spcBef>
              <a:spcAft>
                <a:spcPts val="0"/>
              </a:spcAft>
              <a:buSzPts val="1400"/>
              <a:buNone/>
              <a:defRPr/>
            </a:lvl2pPr>
            <a:lvl3pPr indent="-228600" lvl="2" marL="1371600" algn="l">
              <a:lnSpc>
                <a:spcPct val="90000"/>
              </a:lnSpc>
              <a:spcBef>
                <a:spcPts val="513"/>
              </a:spcBef>
              <a:spcAft>
                <a:spcPts val="0"/>
              </a:spcAft>
              <a:buSzPts val="1400"/>
              <a:buNone/>
              <a:defRPr/>
            </a:lvl3pPr>
            <a:lvl4pPr indent="-228600" lvl="3" marL="1828800" algn="l">
              <a:lnSpc>
                <a:spcPct val="90000"/>
              </a:lnSpc>
              <a:spcBef>
                <a:spcPts val="513"/>
              </a:spcBef>
              <a:spcAft>
                <a:spcPts val="0"/>
              </a:spcAft>
              <a:buSzPts val="1400"/>
              <a:buNone/>
              <a:defRPr/>
            </a:lvl4pPr>
            <a:lvl5pPr indent="-228600" lvl="4" marL="2286000" algn="l">
              <a:lnSpc>
                <a:spcPct val="90000"/>
              </a:lnSpc>
              <a:spcBef>
                <a:spcPts val="513"/>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7" name="Google Shape;347;p66"/>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8" name="Google Shape;348;p66"/>
          <p:cNvSpPr txBox="1"/>
          <p:nvPr>
            <p:ph idx="12" type="sldNum"/>
          </p:nvPr>
        </p:nvSpPr>
        <p:spPr>
          <a:xfrm>
            <a:off x="7848600" y="752475"/>
            <a:ext cx="1155700" cy="1090612"/>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49" name="Shape 349"/>
        <p:cNvGrpSpPr/>
        <p:nvPr/>
      </p:nvGrpSpPr>
      <p:grpSpPr>
        <a:xfrm>
          <a:off x="0" y="0"/>
          <a:ext cx="0" cy="0"/>
          <a:chOff x="0" y="0"/>
          <a:chExt cx="0" cy="0"/>
        </a:xfrm>
      </p:grpSpPr>
      <p:sp>
        <p:nvSpPr>
          <p:cNvPr id="350" name="Google Shape;350;p67"/>
          <p:cNvSpPr txBox="1"/>
          <p:nvPr>
            <p:ph type="ctrTitle"/>
          </p:nvPr>
        </p:nvSpPr>
        <p:spPr>
          <a:xfrm>
            <a:off x="1143000" y="1122363"/>
            <a:ext cx="6858000" cy="2387600"/>
          </a:xfrm>
          <a:prstGeom prst="rect">
            <a:avLst/>
          </a:prstGeom>
          <a:noFill/>
          <a:ln>
            <a:noFill/>
          </a:ln>
        </p:spPr>
        <p:txBody>
          <a:bodyPr anchorCtr="0" anchor="b" bIns="46800" lIns="90000" spcFirstLastPara="1" rIns="90000" wrap="square" tIns="46800">
            <a:noAutofit/>
          </a:bodyPr>
          <a:lstStyle>
            <a:lvl1pPr lvl="0" algn="ctr">
              <a:lnSpc>
                <a:spcPct val="90000"/>
              </a:lnSpc>
              <a:spcBef>
                <a:spcPts val="13"/>
              </a:spcBef>
              <a:spcAft>
                <a:spcPts val="0"/>
              </a:spcAft>
              <a:buSzPts val="1400"/>
              <a:buNone/>
              <a:defRPr sz="6000"/>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351" name="Google Shape;351;p67"/>
          <p:cNvSpPr txBox="1"/>
          <p:nvPr>
            <p:ph idx="1" type="subTitle"/>
          </p:nvPr>
        </p:nvSpPr>
        <p:spPr>
          <a:xfrm>
            <a:off x="1143000" y="3602038"/>
            <a:ext cx="6858000" cy="1655762"/>
          </a:xfrm>
          <a:prstGeom prst="rect">
            <a:avLst/>
          </a:prstGeom>
          <a:noFill/>
          <a:ln>
            <a:noFill/>
          </a:ln>
        </p:spPr>
        <p:txBody>
          <a:bodyPr anchorCtr="0" anchor="t" bIns="46800" lIns="90000" spcFirstLastPara="1" rIns="90000" wrap="square" tIns="46800">
            <a:noAutofit/>
          </a:bodyPr>
          <a:lstStyle>
            <a:lvl1pPr lvl="0" algn="ctr">
              <a:lnSpc>
                <a:spcPct val="90000"/>
              </a:lnSpc>
              <a:spcBef>
                <a:spcPts val="1013"/>
              </a:spcBef>
              <a:spcAft>
                <a:spcPts val="0"/>
              </a:spcAft>
              <a:buSzPts val="2400"/>
              <a:buNone/>
              <a:defRPr sz="2400"/>
            </a:lvl1pPr>
            <a:lvl2pPr lvl="1" algn="ctr">
              <a:lnSpc>
                <a:spcPct val="90000"/>
              </a:lnSpc>
              <a:spcBef>
                <a:spcPts val="513"/>
              </a:spcBef>
              <a:spcAft>
                <a:spcPts val="0"/>
              </a:spcAft>
              <a:buSzPts val="2000"/>
              <a:buNone/>
              <a:defRPr sz="2000"/>
            </a:lvl2pPr>
            <a:lvl3pPr lvl="2" algn="ctr">
              <a:lnSpc>
                <a:spcPct val="90000"/>
              </a:lnSpc>
              <a:spcBef>
                <a:spcPts val="513"/>
              </a:spcBef>
              <a:spcAft>
                <a:spcPts val="0"/>
              </a:spcAft>
              <a:buSzPts val="1800"/>
              <a:buNone/>
              <a:defRPr sz="1800"/>
            </a:lvl3pPr>
            <a:lvl4pPr lvl="3" algn="ctr">
              <a:lnSpc>
                <a:spcPct val="90000"/>
              </a:lnSpc>
              <a:spcBef>
                <a:spcPts val="513"/>
              </a:spcBef>
              <a:spcAft>
                <a:spcPts val="0"/>
              </a:spcAft>
              <a:buSzPts val="1600"/>
              <a:buNone/>
              <a:defRPr sz="1600"/>
            </a:lvl4pPr>
            <a:lvl5pPr lvl="4" algn="ctr">
              <a:lnSpc>
                <a:spcPct val="90000"/>
              </a:lnSpc>
              <a:spcBef>
                <a:spcPts val="513"/>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52" name="Google Shape;352;p67"/>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3" name="Google Shape;353;p67"/>
          <p:cNvSpPr txBox="1"/>
          <p:nvPr>
            <p:ph idx="12" type="sldNum"/>
          </p:nvPr>
        </p:nvSpPr>
        <p:spPr>
          <a:xfrm>
            <a:off x="7848600" y="752475"/>
            <a:ext cx="1155700" cy="1090612"/>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0" name="Shape 360"/>
        <p:cNvGrpSpPr/>
        <p:nvPr/>
      </p:nvGrpSpPr>
      <p:grpSpPr>
        <a:xfrm>
          <a:off x="0" y="0"/>
          <a:ext cx="0" cy="0"/>
          <a:chOff x="0" y="0"/>
          <a:chExt cx="0" cy="0"/>
        </a:xfrm>
      </p:grpSpPr>
      <p:sp>
        <p:nvSpPr>
          <p:cNvPr id="361" name="Google Shape;361;g1f6ba46ec64_2_6"/>
          <p:cNvSpPr txBox="1"/>
          <p:nvPr>
            <p:ph idx="10" type="dt"/>
          </p:nvPr>
        </p:nvSpPr>
        <p:spPr>
          <a:xfrm>
            <a:off x="489827" y="5732228"/>
            <a:ext cx="2130093" cy="472896"/>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dk1"/>
              </a:buClr>
              <a:buSzPts val="16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362" name="Google Shape;362;g1f6ba46ec64_2_6"/>
          <p:cNvSpPr txBox="1"/>
          <p:nvPr>
            <p:ph idx="11" type="ftr"/>
          </p:nvPr>
        </p:nvSpPr>
        <p:spPr>
          <a:xfrm>
            <a:off x="2963779" y="5757702"/>
            <a:ext cx="2898142" cy="472896"/>
          </a:xfrm>
          <a:prstGeom prst="rect">
            <a:avLst/>
          </a:prstGeom>
          <a:noFill/>
          <a:ln>
            <a:noFill/>
          </a:ln>
        </p:spPr>
        <p:txBody>
          <a:bodyPr anchorCtr="0" anchor="t" bIns="0" lIns="0" spcFirstLastPara="1" rIns="0" wrap="square" tIns="0">
            <a:noAutofit/>
          </a:bodyPr>
          <a:lstStyle>
            <a:lvl1pPr lvl="0" algn="ctr">
              <a:spcBef>
                <a:spcPts val="0"/>
              </a:spcBef>
              <a:spcAft>
                <a:spcPts val="0"/>
              </a:spcAft>
              <a:buClr>
                <a:schemeClr val="dk1"/>
              </a:buClr>
              <a:buSzPts val="16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363" name="Google Shape;363;g1f6ba46ec64_2_6"/>
          <p:cNvSpPr txBox="1"/>
          <p:nvPr>
            <p:ph idx="12" type="sldNum"/>
          </p:nvPr>
        </p:nvSpPr>
        <p:spPr>
          <a:xfrm>
            <a:off x="6196635" y="5757702"/>
            <a:ext cx="2130093" cy="472896"/>
          </a:xfrm>
          <a:prstGeom prst="rect">
            <a:avLst/>
          </a:prstGeom>
          <a:noFill/>
          <a:ln>
            <a:noFill/>
          </a:ln>
        </p:spPr>
        <p:txBody>
          <a:bodyPr anchorCtr="0" anchor="t" bIns="0" lIns="0" spcFirstLastPara="1" rIns="0" wrap="square" tIns="0">
            <a:noAutofit/>
          </a:bodyPr>
          <a:lstStyle>
            <a:lvl1pPr indent="0" lvl="0" marL="0" algn="r">
              <a:spcBef>
                <a:spcPts val="0"/>
              </a:spcBef>
              <a:buClr>
                <a:schemeClr val="dk1"/>
              </a:buClr>
              <a:buSzPts val="1300"/>
              <a:buFont typeface="Times New Roman"/>
              <a:buNone/>
              <a:defRPr sz="1300">
                <a:latin typeface="Times New Roman"/>
                <a:ea typeface="Times New Roman"/>
                <a:cs typeface="Times New Roman"/>
                <a:sym typeface="Times New Roman"/>
              </a:defRPr>
            </a:lvl1pPr>
            <a:lvl2pPr indent="0" lvl="1" marL="0" algn="r">
              <a:spcBef>
                <a:spcPts val="0"/>
              </a:spcBef>
              <a:buClr>
                <a:schemeClr val="dk1"/>
              </a:buClr>
              <a:buSzPts val="1300"/>
              <a:buFont typeface="Times New Roman"/>
              <a:buNone/>
              <a:defRPr sz="1300">
                <a:latin typeface="Times New Roman"/>
                <a:ea typeface="Times New Roman"/>
                <a:cs typeface="Times New Roman"/>
                <a:sym typeface="Times New Roman"/>
              </a:defRPr>
            </a:lvl2pPr>
            <a:lvl3pPr indent="0" lvl="2" marL="0" algn="r">
              <a:spcBef>
                <a:spcPts val="0"/>
              </a:spcBef>
              <a:buClr>
                <a:schemeClr val="dk1"/>
              </a:buClr>
              <a:buSzPts val="1300"/>
              <a:buFont typeface="Times New Roman"/>
              <a:buNone/>
              <a:defRPr sz="1300">
                <a:latin typeface="Times New Roman"/>
                <a:ea typeface="Times New Roman"/>
                <a:cs typeface="Times New Roman"/>
                <a:sym typeface="Times New Roman"/>
              </a:defRPr>
            </a:lvl3pPr>
            <a:lvl4pPr indent="0" lvl="3" marL="0" algn="r">
              <a:spcBef>
                <a:spcPts val="0"/>
              </a:spcBef>
              <a:buClr>
                <a:schemeClr val="dk1"/>
              </a:buClr>
              <a:buSzPts val="1300"/>
              <a:buFont typeface="Times New Roman"/>
              <a:buNone/>
              <a:defRPr sz="1300">
                <a:latin typeface="Times New Roman"/>
                <a:ea typeface="Times New Roman"/>
                <a:cs typeface="Times New Roman"/>
                <a:sym typeface="Times New Roman"/>
              </a:defRPr>
            </a:lvl4pPr>
            <a:lvl5pPr indent="0" lvl="4" marL="0" algn="r">
              <a:spcBef>
                <a:spcPts val="0"/>
              </a:spcBef>
              <a:buClr>
                <a:schemeClr val="dk1"/>
              </a:buClr>
              <a:buSzPts val="1300"/>
              <a:buFont typeface="Times New Roman"/>
              <a:buNone/>
              <a:defRPr sz="1300">
                <a:latin typeface="Times New Roman"/>
                <a:ea typeface="Times New Roman"/>
                <a:cs typeface="Times New Roman"/>
                <a:sym typeface="Times New Roman"/>
              </a:defRPr>
            </a:lvl5pPr>
            <a:lvl6pPr indent="0" lvl="5" marL="0" algn="r">
              <a:spcBef>
                <a:spcPts val="0"/>
              </a:spcBef>
              <a:buClr>
                <a:schemeClr val="dk1"/>
              </a:buClr>
              <a:buSzPts val="1300"/>
              <a:buFont typeface="Times New Roman"/>
              <a:buNone/>
              <a:defRPr sz="1300">
                <a:latin typeface="Times New Roman"/>
                <a:ea typeface="Times New Roman"/>
                <a:cs typeface="Times New Roman"/>
                <a:sym typeface="Times New Roman"/>
              </a:defRPr>
            </a:lvl6pPr>
            <a:lvl7pPr indent="0" lvl="6" marL="0" algn="r">
              <a:spcBef>
                <a:spcPts val="0"/>
              </a:spcBef>
              <a:buClr>
                <a:schemeClr val="dk1"/>
              </a:buClr>
              <a:buSzPts val="1300"/>
              <a:buFont typeface="Times New Roman"/>
              <a:buNone/>
              <a:defRPr sz="1300">
                <a:latin typeface="Times New Roman"/>
                <a:ea typeface="Times New Roman"/>
                <a:cs typeface="Times New Roman"/>
                <a:sym typeface="Times New Roman"/>
              </a:defRPr>
            </a:lvl7pPr>
            <a:lvl8pPr indent="0" lvl="7" marL="0" algn="r">
              <a:spcBef>
                <a:spcPts val="0"/>
              </a:spcBef>
              <a:buClr>
                <a:schemeClr val="dk1"/>
              </a:buClr>
              <a:buSzPts val="1300"/>
              <a:buFont typeface="Times New Roman"/>
              <a:buNone/>
              <a:defRPr sz="1300">
                <a:latin typeface="Times New Roman"/>
                <a:ea typeface="Times New Roman"/>
                <a:cs typeface="Times New Roman"/>
                <a:sym typeface="Times New Roman"/>
              </a:defRPr>
            </a:lvl8pPr>
            <a:lvl9pPr indent="0" lvl="8" marL="0" algn="r">
              <a:spcBef>
                <a:spcPts val="0"/>
              </a:spcBef>
              <a:buClr>
                <a:schemeClr val="dk1"/>
              </a:buClr>
              <a:buSzPts val="1300"/>
              <a:buFont typeface="Times New Roman"/>
              <a:buNone/>
              <a:defRPr sz="1300">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64" name="Shape 364"/>
        <p:cNvGrpSpPr/>
        <p:nvPr/>
      </p:nvGrpSpPr>
      <p:grpSpPr>
        <a:xfrm>
          <a:off x="0" y="0"/>
          <a:ext cx="0" cy="0"/>
          <a:chOff x="0" y="0"/>
          <a:chExt cx="0" cy="0"/>
        </a:xfrm>
      </p:grpSpPr>
      <p:sp>
        <p:nvSpPr>
          <p:cNvPr id="365" name="Google Shape;365;g1f6ba46ec64_2_10"/>
          <p:cNvSpPr txBox="1"/>
          <p:nvPr>
            <p:ph type="ctrTitle"/>
          </p:nvPr>
        </p:nvSpPr>
        <p:spPr>
          <a:xfrm>
            <a:off x="1143360" y="1121878"/>
            <a:ext cx="6857280" cy="2387771"/>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300"/>
              <a:buNone/>
              <a:defRPr sz="5400"/>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p:txBody>
      </p:sp>
      <p:sp>
        <p:nvSpPr>
          <p:cNvPr id="366" name="Google Shape;366;g1f6ba46ec64_2_10"/>
          <p:cNvSpPr txBox="1"/>
          <p:nvPr>
            <p:ph idx="1" type="subTitle"/>
          </p:nvPr>
        </p:nvSpPr>
        <p:spPr>
          <a:xfrm>
            <a:off x="1143360" y="3601819"/>
            <a:ext cx="6857280" cy="1656174"/>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2200"/>
              <a:buFont typeface="Arial"/>
              <a:buNone/>
              <a:defRPr sz="2200"/>
            </a:lvl1pPr>
            <a:lvl2pPr lvl="1" algn="ctr">
              <a:lnSpc>
                <a:spcPct val="90000"/>
              </a:lnSpc>
              <a:spcBef>
                <a:spcPts val="1300"/>
              </a:spcBef>
              <a:spcAft>
                <a:spcPts val="0"/>
              </a:spcAft>
              <a:buClr>
                <a:schemeClr val="dk1"/>
              </a:buClr>
              <a:buSzPts val="1800"/>
              <a:buNone/>
              <a:defRPr sz="1800"/>
            </a:lvl2pPr>
            <a:lvl3pPr lvl="2" algn="ctr">
              <a:lnSpc>
                <a:spcPct val="90000"/>
              </a:lnSpc>
              <a:spcBef>
                <a:spcPts val="500"/>
              </a:spcBef>
              <a:spcAft>
                <a:spcPts val="0"/>
              </a:spcAft>
              <a:buClr>
                <a:schemeClr val="dk1"/>
              </a:buClr>
              <a:buSzPts val="1600"/>
              <a:buNone/>
              <a:defRPr sz="1600"/>
            </a:lvl3pPr>
            <a:lvl4pPr lvl="3" algn="ctr">
              <a:lnSpc>
                <a:spcPct val="90000"/>
              </a:lnSpc>
              <a:spcBef>
                <a:spcPts val="500"/>
              </a:spcBef>
              <a:spcAft>
                <a:spcPts val="0"/>
              </a:spcAft>
              <a:buClr>
                <a:schemeClr val="dk1"/>
              </a:buClr>
              <a:buSzPts val="1500"/>
              <a:buNone/>
              <a:defRPr sz="1500"/>
            </a:lvl4pPr>
            <a:lvl5pPr lvl="4" algn="ctr">
              <a:lnSpc>
                <a:spcPct val="90000"/>
              </a:lnSpc>
              <a:spcBef>
                <a:spcPts val="500"/>
              </a:spcBef>
              <a:spcAft>
                <a:spcPts val="0"/>
              </a:spcAft>
              <a:buClr>
                <a:schemeClr val="dk1"/>
              </a:buClr>
              <a:buSzPts val="1500"/>
              <a:buNone/>
              <a:defRPr sz="1500"/>
            </a:lvl5pPr>
            <a:lvl6pPr lvl="5" algn="ctr">
              <a:lnSpc>
                <a:spcPct val="90000"/>
              </a:lnSpc>
              <a:spcBef>
                <a:spcPts val="500"/>
              </a:spcBef>
              <a:spcAft>
                <a:spcPts val="0"/>
              </a:spcAft>
              <a:buClr>
                <a:schemeClr val="dk1"/>
              </a:buClr>
              <a:buSzPts val="1500"/>
              <a:buNone/>
              <a:defRPr sz="1500"/>
            </a:lvl6pPr>
            <a:lvl7pPr lvl="6" algn="ctr">
              <a:lnSpc>
                <a:spcPct val="90000"/>
              </a:lnSpc>
              <a:spcBef>
                <a:spcPts val="500"/>
              </a:spcBef>
              <a:spcAft>
                <a:spcPts val="0"/>
              </a:spcAft>
              <a:buClr>
                <a:schemeClr val="dk1"/>
              </a:buClr>
              <a:buSzPts val="1500"/>
              <a:buNone/>
              <a:defRPr sz="1500"/>
            </a:lvl7pPr>
            <a:lvl8pPr lvl="7" algn="ctr">
              <a:lnSpc>
                <a:spcPct val="90000"/>
              </a:lnSpc>
              <a:spcBef>
                <a:spcPts val="500"/>
              </a:spcBef>
              <a:spcAft>
                <a:spcPts val="0"/>
              </a:spcAft>
              <a:buClr>
                <a:schemeClr val="dk1"/>
              </a:buClr>
              <a:buSzPts val="1500"/>
              <a:buNone/>
              <a:defRPr sz="1500"/>
            </a:lvl8pPr>
            <a:lvl9pPr lvl="8" algn="ctr">
              <a:lnSpc>
                <a:spcPct val="90000"/>
              </a:lnSpc>
              <a:spcBef>
                <a:spcPts val="500"/>
              </a:spcBef>
              <a:spcAft>
                <a:spcPts val="0"/>
              </a:spcAft>
              <a:buClr>
                <a:schemeClr val="dk1"/>
              </a:buClr>
              <a:buSzPts val="1500"/>
              <a:buNone/>
              <a:defRPr sz="1500"/>
            </a:lvl9pPr>
          </a:lstStyle>
          <a:p/>
        </p:txBody>
      </p:sp>
      <p:sp>
        <p:nvSpPr>
          <p:cNvPr id="367" name="Google Shape;367;g1f6ba46ec64_2_10"/>
          <p:cNvSpPr txBox="1"/>
          <p:nvPr>
            <p:ph idx="10" type="dt"/>
          </p:nvPr>
        </p:nvSpPr>
        <p:spPr>
          <a:xfrm>
            <a:off x="489827" y="5732228"/>
            <a:ext cx="2130093" cy="472896"/>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dk1"/>
              </a:buClr>
              <a:buSzPts val="16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368" name="Google Shape;368;g1f6ba46ec64_2_10"/>
          <p:cNvSpPr txBox="1"/>
          <p:nvPr>
            <p:ph idx="11" type="ftr"/>
          </p:nvPr>
        </p:nvSpPr>
        <p:spPr>
          <a:xfrm>
            <a:off x="2963779" y="5757702"/>
            <a:ext cx="2898142" cy="472896"/>
          </a:xfrm>
          <a:prstGeom prst="rect">
            <a:avLst/>
          </a:prstGeom>
          <a:noFill/>
          <a:ln>
            <a:noFill/>
          </a:ln>
        </p:spPr>
        <p:txBody>
          <a:bodyPr anchorCtr="0" anchor="t" bIns="0" lIns="0" spcFirstLastPara="1" rIns="0" wrap="square" tIns="0">
            <a:noAutofit/>
          </a:bodyPr>
          <a:lstStyle>
            <a:lvl1pPr lvl="0" algn="ctr">
              <a:spcBef>
                <a:spcPts val="0"/>
              </a:spcBef>
              <a:spcAft>
                <a:spcPts val="0"/>
              </a:spcAft>
              <a:buClr>
                <a:schemeClr val="dk1"/>
              </a:buClr>
              <a:buSzPts val="16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369" name="Google Shape;369;g1f6ba46ec64_2_10"/>
          <p:cNvSpPr txBox="1"/>
          <p:nvPr>
            <p:ph idx="12" type="sldNum"/>
          </p:nvPr>
        </p:nvSpPr>
        <p:spPr>
          <a:xfrm>
            <a:off x="6196635" y="5757702"/>
            <a:ext cx="2130093" cy="472896"/>
          </a:xfrm>
          <a:prstGeom prst="rect">
            <a:avLst/>
          </a:prstGeom>
          <a:noFill/>
          <a:ln>
            <a:noFill/>
          </a:ln>
        </p:spPr>
        <p:txBody>
          <a:bodyPr anchorCtr="0" anchor="t" bIns="0" lIns="0" spcFirstLastPara="1" rIns="0" wrap="square" tIns="0">
            <a:noAutofit/>
          </a:bodyPr>
          <a:lstStyle>
            <a:lvl1pPr indent="0" lvl="0" marL="0" algn="r">
              <a:spcBef>
                <a:spcPts val="0"/>
              </a:spcBef>
              <a:buClr>
                <a:schemeClr val="dk1"/>
              </a:buClr>
              <a:buSzPts val="1300"/>
              <a:buFont typeface="Times New Roman"/>
              <a:buNone/>
              <a:defRPr sz="1300">
                <a:latin typeface="Times New Roman"/>
                <a:ea typeface="Times New Roman"/>
                <a:cs typeface="Times New Roman"/>
                <a:sym typeface="Times New Roman"/>
              </a:defRPr>
            </a:lvl1pPr>
            <a:lvl2pPr indent="0" lvl="1" marL="0" algn="r">
              <a:spcBef>
                <a:spcPts val="0"/>
              </a:spcBef>
              <a:buClr>
                <a:schemeClr val="dk1"/>
              </a:buClr>
              <a:buSzPts val="1300"/>
              <a:buFont typeface="Times New Roman"/>
              <a:buNone/>
              <a:defRPr sz="1300">
                <a:latin typeface="Times New Roman"/>
                <a:ea typeface="Times New Roman"/>
                <a:cs typeface="Times New Roman"/>
                <a:sym typeface="Times New Roman"/>
              </a:defRPr>
            </a:lvl2pPr>
            <a:lvl3pPr indent="0" lvl="2" marL="0" algn="r">
              <a:spcBef>
                <a:spcPts val="0"/>
              </a:spcBef>
              <a:buClr>
                <a:schemeClr val="dk1"/>
              </a:buClr>
              <a:buSzPts val="1300"/>
              <a:buFont typeface="Times New Roman"/>
              <a:buNone/>
              <a:defRPr sz="1300">
                <a:latin typeface="Times New Roman"/>
                <a:ea typeface="Times New Roman"/>
                <a:cs typeface="Times New Roman"/>
                <a:sym typeface="Times New Roman"/>
              </a:defRPr>
            </a:lvl3pPr>
            <a:lvl4pPr indent="0" lvl="3" marL="0" algn="r">
              <a:spcBef>
                <a:spcPts val="0"/>
              </a:spcBef>
              <a:buClr>
                <a:schemeClr val="dk1"/>
              </a:buClr>
              <a:buSzPts val="1300"/>
              <a:buFont typeface="Times New Roman"/>
              <a:buNone/>
              <a:defRPr sz="1300">
                <a:latin typeface="Times New Roman"/>
                <a:ea typeface="Times New Roman"/>
                <a:cs typeface="Times New Roman"/>
                <a:sym typeface="Times New Roman"/>
              </a:defRPr>
            </a:lvl4pPr>
            <a:lvl5pPr indent="0" lvl="4" marL="0" algn="r">
              <a:spcBef>
                <a:spcPts val="0"/>
              </a:spcBef>
              <a:buClr>
                <a:schemeClr val="dk1"/>
              </a:buClr>
              <a:buSzPts val="1300"/>
              <a:buFont typeface="Times New Roman"/>
              <a:buNone/>
              <a:defRPr sz="1300">
                <a:latin typeface="Times New Roman"/>
                <a:ea typeface="Times New Roman"/>
                <a:cs typeface="Times New Roman"/>
                <a:sym typeface="Times New Roman"/>
              </a:defRPr>
            </a:lvl5pPr>
            <a:lvl6pPr indent="0" lvl="5" marL="0" algn="r">
              <a:spcBef>
                <a:spcPts val="0"/>
              </a:spcBef>
              <a:buClr>
                <a:schemeClr val="dk1"/>
              </a:buClr>
              <a:buSzPts val="1300"/>
              <a:buFont typeface="Times New Roman"/>
              <a:buNone/>
              <a:defRPr sz="1300">
                <a:latin typeface="Times New Roman"/>
                <a:ea typeface="Times New Roman"/>
                <a:cs typeface="Times New Roman"/>
                <a:sym typeface="Times New Roman"/>
              </a:defRPr>
            </a:lvl6pPr>
            <a:lvl7pPr indent="0" lvl="6" marL="0" algn="r">
              <a:spcBef>
                <a:spcPts val="0"/>
              </a:spcBef>
              <a:buClr>
                <a:schemeClr val="dk1"/>
              </a:buClr>
              <a:buSzPts val="1300"/>
              <a:buFont typeface="Times New Roman"/>
              <a:buNone/>
              <a:defRPr sz="1300">
                <a:latin typeface="Times New Roman"/>
                <a:ea typeface="Times New Roman"/>
                <a:cs typeface="Times New Roman"/>
                <a:sym typeface="Times New Roman"/>
              </a:defRPr>
            </a:lvl7pPr>
            <a:lvl8pPr indent="0" lvl="7" marL="0" algn="r">
              <a:spcBef>
                <a:spcPts val="0"/>
              </a:spcBef>
              <a:buClr>
                <a:schemeClr val="dk1"/>
              </a:buClr>
              <a:buSzPts val="1300"/>
              <a:buFont typeface="Times New Roman"/>
              <a:buNone/>
              <a:defRPr sz="1300">
                <a:latin typeface="Times New Roman"/>
                <a:ea typeface="Times New Roman"/>
                <a:cs typeface="Times New Roman"/>
                <a:sym typeface="Times New Roman"/>
              </a:defRPr>
            </a:lvl8pPr>
            <a:lvl9pPr indent="0" lvl="8" marL="0" algn="r">
              <a:spcBef>
                <a:spcPts val="0"/>
              </a:spcBef>
              <a:buClr>
                <a:schemeClr val="dk1"/>
              </a:buClr>
              <a:buSzPts val="1300"/>
              <a:buFont typeface="Times New Roman"/>
              <a:buNone/>
              <a:defRPr sz="1300">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0" name="Shape 370"/>
        <p:cNvGrpSpPr/>
        <p:nvPr/>
      </p:nvGrpSpPr>
      <p:grpSpPr>
        <a:xfrm>
          <a:off x="0" y="0"/>
          <a:ext cx="0" cy="0"/>
          <a:chOff x="0" y="0"/>
          <a:chExt cx="0" cy="0"/>
        </a:xfrm>
      </p:grpSpPr>
      <p:sp>
        <p:nvSpPr>
          <p:cNvPr id="371" name="Google Shape;371;g1f6ba46ec64_2_16"/>
          <p:cNvSpPr txBox="1"/>
          <p:nvPr>
            <p:ph type="title"/>
          </p:nvPr>
        </p:nvSpPr>
        <p:spPr>
          <a:xfrm>
            <a:off x="653102" y="620186"/>
            <a:ext cx="7673953" cy="928482"/>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3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p:txBody>
      </p:sp>
      <p:sp>
        <p:nvSpPr>
          <p:cNvPr id="372" name="Google Shape;372;g1f6ba46ec64_2_16"/>
          <p:cNvSpPr txBox="1"/>
          <p:nvPr>
            <p:ph idx="1" type="body"/>
          </p:nvPr>
        </p:nvSpPr>
        <p:spPr>
          <a:xfrm>
            <a:off x="653102" y="1767807"/>
            <a:ext cx="8032833" cy="3977811"/>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330200" lvl="1" marL="914400" algn="l">
              <a:lnSpc>
                <a:spcPct val="90000"/>
              </a:lnSpc>
              <a:spcBef>
                <a:spcPts val="1300"/>
              </a:spcBef>
              <a:spcAft>
                <a:spcPts val="0"/>
              </a:spcAft>
              <a:buClr>
                <a:schemeClr val="dk1"/>
              </a:buClr>
              <a:buSzPts val="1600"/>
              <a:buChar char="•"/>
              <a:defRPr/>
            </a:lvl2pPr>
            <a:lvl3pPr indent="-330200" lvl="2" marL="1371600" algn="l">
              <a:lnSpc>
                <a:spcPct val="90000"/>
              </a:lnSpc>
              <a:spcBef>
                <a:spcPts val="500"/>
              </a:spcBef>
              <a:spcAft>
                <a:spcPts val="0"/>
              </a:spcAft>
              <a:buClr>
                <a:schemeClr val="dk1"/>
              </a:buClr>
              <a:buSzPts val="1600"/>
              <a:buChar char="•"/>
              <a:defRPr/>
            </a:lvl3pPr>
            <a:lvl4pPr indent="-330200" lvl="3" marL="1828800" algn="l">
              <a:lnSpc>
                <a:spcPct val="90000"/>
              </a:lnSpc>
              <a:spcBef>
                <a:spcPts val="500"/>
              </a:spcBef>
              <a:spcAft>
                <a:spcPts val="0"/>
              </a:spcAft>
              <a:buClr>
                <a:schemeClr val="dk1"/>
              </a:buClr>
              <a:buSzPts val="1600"/>
              <a:buChar char="•"/>
              <a:defRPr/>
            </a:lvl4pPr>
            <a:lvl5pPr indent="-330200" lvl="4" marL="2286000" algn="l">
              <a:lnSpc>
                <a:spcPct val="90000"/>
              </a:lnSpc>
              <a:spcBef>
                <a:spcPts val="500"/>
              </a:spcBef>
              <a:spcAft>
                <a:spcPts val="0"/>
              </a:spcAft>
              <a:buClr>
                <a:schemeClr val="dk1"/>
              </a:buClr>
              <a:buSzPts val="1600"/>
              <a:buChar char="•"/>
              <a:defRPr/>
            </a:lvl5pPr>
            <a:lvl6pPr indent="-330200" lvl="5" marL="2743200" algn="l">
              <a:lnSpc>
                <a:spcPct val="90000"/>
              </a:lnSpc>
              <a:spcBef>
                <a:spcPts val="500"/>
              </a:spcBef>
              <a:spcAft>
                <a:spcPts val="0"/>
              </a:spcAft>
              <a:buClr>
                <a:schemeClr val="dk1"/>
              </a:buClr>
              <a:buSzPts val="1600"/>
              <a:buChar char="•"/>
              <a:defRPr/>
            </a:lvl6pPr>
            <a:lvl7pPr indent="-330200" lvl="6" marL="3200400" algn="l">
              <a:lnSpc>
                <a:spcPct val="90000"/>
              </a:lnSpc>
              <a:spcBef>
                <a:spcPts val="500"/>
              </a:spcBef>
              <a:spcAft>
                <a:spcPts val="0"/>
              </a:spcAft>
              <a:buClr>
                <a:schemeClr val="dk1"/>
              </a:buClr>
              <a:buSzPts val="1600"/>
              <a:buChar char="•"/>
              <a:defRPr/>
            </a:lvl7pPr>
            <a:lvl8pPr indent="-330200" lvl="7" marL="3657600" algn="l">
              <a:lnSpc>
                <a:spcPct val="90000"/>
              </a:lnSpc>
              <a:spcBef>
                <a:spcPts val="500"/>
              </a:spcBef>
              <a:spcAft>
                <a:spcPts val="0"/>
              </a:spcAft>
              <a:buClr>
                <a:schemeClr val="dk1"/>
              </a:buClr>
              <a:buSzPts val="1600"/>
              <a:buChar char="•"/>
              <a:defRPr/>
            </a:lvl8pPr>
            <a:lvl9pPr indent="-330200" lvl="8" marL="4114800" algn="l">
              <a:lnSpc>
                <a:spcPct val="90000"/>
              </a:lnSpc>
              <a:spcBef>
                <a:spcPts val="500"/>
              </a:spcBef>
              <a:spcAft>
                <a:spcPts val="0"/>
              </a:spcAft>
              <a:buClr>
                <a:schemeClr val="dk1"/>
              </a:buClr>
              <a:buSzPts val="1600"/>
              <a:buChar char="•"/>
              <a:defRPr/>
            </a:lvl9pPr>
          </a:lstStyle>
          <a:p/>
        </p:txBody>
      </p:sp>
      <p:sp>
        <p:nvSpPr>
          <p:cNvPr id="373" name="Google Shape;373;g1f6ba46ec64_2_16"/>
          <p:cNvSpPr txBox="1"/>
          <p:nvPr>
            <p:ph idx="10" type="dt"/>
          </p:nvPr>
        </p:nvSpPr>
        <p:spPr>
          <a:xfrm>
            <a:off x="489827" y="5732228"/>
            <a:ext cx="2130093" cy="472896"/>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dk1"/>
              </a:buClr>
              <a:buSzPts val="16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374" name="Google Shape;374;g1f6ba46ec64_2_16"/>
          <p:cNvSpPr txBox="1"/>
          <p:nvPr>
            <p:ph idx="11" type="ftr"/>
          </p:nvPr>
        </p:nvSpPr>
        <p:spPr>
          <a:xfrm>
            <a:off x="2963779" y="5757702"/>
            <a:ext cx="2898142" cy="472896"/>
          </a:xfrm>
          <a:prstGeom prst="rect">
            <a:avLst/>
          </a:prstGeom>
          <a:noFill/>
          <a:ln>
            <a:noFill/>
          </a:ln>
        </p:spPr>
        <p:txBody>
          <a:bodyPr anchorCtr="0" anchor="t" bIns="0" lIns="0" spcFirstLastPara="1" rIns="0" wrap="square" tIns="0">
            <a:noAutofit/>
          </a:bodyPr>
          <a:lstStyle>
            <a:lvl1pPr lvl="0" algn="ctr">
              <a:spcBef>
                <a:spcPts val="0"/>
              </a:spcBef>
              <a:spcAft>
                <a:spcPts val="0"/>
              </a:spcAft>
              <a:buClr>
                <a:schemeClr val="dk1"/>
              </a:buClr>
              <a:buSzPts val="16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375" name="Google Shape;375;g1f6ba46ec64_2_16"/>
          <p:cNvSpPr txBox="1"/>
          <p:nvPr>
            <p:ph idx="12" type="sldNum"/>
          </p:nvPr>
        </p:nvSpPr>
        <p:spPr>
          <a:xfrm>
            <a:off x="6196635" y="5757702"/>
            <a:ext cx="2130093" cy="472896"/>
          </a:xfrm>
          <a:prstGeom prst="rect">
            <a:avLst/>
          </a:prstGeom>
          <a:noFill/>
          <a:ln>
            <a:noFill/>
          </a:ln>
        </p:spPr>
        <p:txBody>
          <a:bodyPr anchorCtr="0" anchor="t" bIns="0" lIns="0" spcFirstLastPara="1" rIns="0" wrap="square" tIns="0">
            <a:noAutofit/>
          </a:bodyPr>
          <a:lstStyle>
            <a:lvl1pPr indent="0" lvl="0" marL="0" algn="r">
              <a:spcBef>
                <a:spcPts val="0"/>
              </a:spcBef>
              <a:buClr>
                <a:schemeClr val="dk1"/>
              </a:buClr>
              <a:buSzPts val="1300"/>
              <a:buFont typeface="Times New Roman"/>
              <a:buNone/>
              <a:defRPr sz="1300">
                <a:latin typeface="Times New Roman"/>
                <a:ea typeface="Times New Roman"/>
                <a:cs typeface="Times New Roman"/>
                <a:sym typeface="Times New Roman"/>
              </a:defRPr>
            </a:lvl1pPr>
            <a:lvl2pPr indent="0" lvl="1" marL="0" algn="r">
              <a:spcBef>
                <a:spcPts val="0"/>
              </a:spcBef>
              <a:buClr>
                <a:schemeClr val="dk1"/>
              </a:buClr>
              <a:buSzPts val="1300"/>
              <a:buFont typeface="Times New Roman"/>
              <a:buNone/>
              <a:defRPr sz="1300">
                <a:latin typeface="Times New Roman"/>
                <a:ea typeface="Times New Roman"/>
                <a:cs typeface="Times New Roman"/>
                <a:sym typeface="Times New Roman"/>
              </a:defRPr>
            </a:lvl2pPr>
            <a:lvl3pPr indent="0" lvl="2" marL="0" algn="r">
              <a:spcBef>
                <a:spcPts val="0"/>
              </a:spcBef>
              <a:buClr>
                <a:schemeClr val="dk1"/>
              </a:buClr>
              <a:buSzPts val="1300"/>
              <a:buFont typeface="Times New Roman"/>
              <a:buNone/>
              <a:defRPr sz="1300">
                <a:latin typeface="Times New Roman"/>
                <a:ea typeface="Times New Roman"/>
                <a:cs typeface="Times New Roman"/>
                <a:sym typeface="Times New Roman"/>
              </a:defRPr>
            </a:lvl3pPr>
            <a:lvl4pPr indent="0" lvl="3" marL="0" algn="r">
              <a:spcBef>
                <a:spcPts val="0"/>
              </a:spcBef>
              <a:buClr>
                <a:schemeClr val="dk1"/>
              </a:buClr>
              <a:buSzPts val="1300"/>
              <a:buFont typeface="Times New Roman"/>
              <a:buNone/>
              <a:defRPr sz="1300">
                <a:latin typeface="Times New Roman"/>
                <a:ea typeface="Times New Roman"/>
                <a:cs typeface="Times New Roman"/>
                <a:sym typeface="Times New Roman"/>
              </a:defRPr>
            </a:lvl4pPr>
            <a:lvl5pPr indent="0" lvl="4" marL="0" algn="r">
              <a:spcBef>
                <a:spcPts val="0"/>
              </a:spcBef>
              <a:buClr>
                <a:schemeClr val="dk1"/>
              </a:buClr>
              <a:buSzPts val="1300"/>
              <a:buFont typeface="Times New Roman"/>
              <a:buNone/>
              <a:defRPr sz="1300">
                <a:latin typeface="Times New Roman"/>
                <a:ea typeface="Times New Roman"/>
                <a:cs typeface="Times New Roman"/>
                <a:sym typeface="Times New Roman"/>
              </a:defRPr>
            </a:lvl5pPr>
            <a:lvl6pPr indent="0" lvl="5" marL="0" algn="r">
              <a:spcBef>
                <a:spcPts val="0"/>
              </a:spcBef>
              <a:buClr>
                <a:schemeClr val="dk1"/>
              </a:buClr>
              <a:buSzPts val="1300"/>
              <a:buFont typeface="Times New Roman"/>
              <a:buNone/>
              <a:defRPr sz="1300">
                <a:latin typeface="Times New Roman"/>
                <a:ea typeface="Times New Roman"/>
                <a:cs typeface="Times New Roman"/>
                <a:sym typeface="Times New Roman"/>
              </a:defRPr>
            </a:lvl6pPr>
            <a:lvl7pPr indent="0" lvl="6" marL="0" algn="r">
              <a:spcBef>
                <a:spcPts val="0"/>
              </a:spcBef>
              <a:buClr>
                <a:schemeClr val="dk1"/>
              </a:buClr>
              <a:buSzPts val="1300"/>
              <a:buFont typeface="Times New Roman"/>
              <a:buNone/>
              <a:defRPr sz="1300">
                <a:latin typeface="Times New Roman"/>
                <a:ea typeface="Times New Roman"/>
                <a:cs typeface="Times New Roman"/>
                <a:sym typeface="Times New Roman"/>
              </a:defRPr>
            </a:lvl7pPr>
            <a:lvl8pPr indent="0" lvl="7" marL="0" algn="r">
              <a:spcBef>
                <a:spcPts val="0"/>
              </a:spcBef>
              <a:buClr>
                <a:schemeClr val="dk1"/>
              </a:buClr>
              <a:buSzPts val="1300"/>
              <a:buFont typeface="Times New Roman"/>
              <a:buNone/>
              <a:defRPr sz="1300">
                <a:latin typeface="Times New Roman"/>
                <a:ea typeface="Times New Roman"/>
                <a:cs typeface="Times New Roman"/>
                <a:sym typeface="Times New Roman"/>
              </a:defRPr>
            </a:lvl8pPr>
            <a:lvl9pPr indent="0" lvl="8" marL="0" algn="r">
              <a:spcBef>
                <a:spcPts val="0"/>
              </a:spcBef>
              <a:buClr>
                <a:schemeClr val="dk1"/>
              </a:buClr>
              <a:buSzPts val="1300"/>
              <a:buFont typeface="Times New Roman"/>
              <a:buNone/>
              <a:defRPr sz="1300">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6" name="Shape 376"/>
        <p:cNvGrpSpPr/>
        <p:nvPr/>
      </p:nvGrpSpPr>
      <p:grpSpPr>
        <a:xfrm>
          <a:off x="0" y="0"/>
          <a:ext cx="0" cy="0"/>
          <a:chOff x="0" y="0"/>
          <a:chExt cx="0" cy="0"/>
        </a:xfrm>
      </p:grpSpPr>
      <p:sp>
        <p:nvSpPr>
          <p:cNvPr id="377" name="Google Shape;377;g1f6ba46ec64_2_22"/>
          <p:cNvSpPr txBox="1"/>
          <p:nvPr>
            <p:ph type="title"/>
          </p:nvPr>
        </p:nvSpPr>
        <p:spPr>
          <a:xfrm>
            <a:off x="623520" y="1709460"/>
            <a:ext cx="7886880" cy="2852939"/>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300"/>
              <a:buNone/>
              <a:defRPr sz="5400"/>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p:txBody>
      </p:sp>
      <p:sp>
        <p:nvSpPr>
          <p:cNvPr id="378" name="Google Shape;378;g1f6ba46ec64_2_22"/>
          <p:cNvSpPr txBox="1"/>
          <p:nvPr>
            <p:ph idx="1" type="body"/>
          </p:nvPr>
        </p:nvSpPr>
        <p:spPr>
          <a:xfrm>
            <a:off x="623520" y="4589762"/>
            <a:ext cx="7886880" cy="1499197"/>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Clr>
                <a:srgbClr val="888888"/>
              </a:buClr>
              <a:buSzPts val="2200"/>
              <a:buFont typeface="Arial"/>
              <a:buNone/>
              <a:defRPr sz="2200">
                <a:solidFill>
                  <a:srgbClr val="888888"/>
                </a:solidFill>
              </a:defRPr>
            </a:lvl1pPr>
            <a:lvl2pPr indent="-228600" lvl="1" marL="914400" algn="l">
              <a:lnSpc>
                <a:spcPct val="90000"/>
              </a:lnSpc>
              <a:spcBef>
                <a:spcPts val="1300"/>
              </a:spcBef>
              <a:spcAft>
                <a:spcPts val="0"/>
              </a:spcAft>
              <a:buClr>
                <a:srgbClr val="888888"/>
              </a:buClr>
              <a:buSzPts val="1800"/>
              <a:buNone/>
              <a:defRPr sz="1800">
                <a:solidFill>
                  <a:srgbClr val="888888"/>
                </a:solidFill>
              </a:defRPr>
            </a:lvl2pPr>
            <a:lvl3pPr indent="-228600" lvl="2" marL="1371600" algn="l">
              <a:lnSpc>
                <a:spcPct val="90000"/>
              </a:lnSpc>
              <a:spcBef>
                <a:spcPts val="500"/>
              </a:spcBef>
              <a:spcAft>
                <a:spcPts val="0"/>
              </a:spcAft>
              <a:buClr>
                <a:srgbClr val="888888"/>
              </a:buClr>
              <a:buSzPts val="1600"/>
              <a:buNone/>
              <a:defRPr sz="1600">
                <a:solidFill>
                  <a:srgbClr val="888888"/>
                </a:solidFill>
              </a:defRPr>
            </a:lvl3pPr>
            <a:lvl4pPr indent="-228600" lvl="3" marL="1828800" algn="l">
              <a:lnSpc>
                <a:spcPct val="90000"/>
              </a:lnSpc>
              <a:spcBef>
                <a:spcPts val="500"/>
              </a:spcBef>
              <a:spcAft>
                <a:spcPts val="0"/>
              </a:spcAft>
              <a:buClr>
                <a:srgbClr val="888888"/>
              </a:buClr>
              <a:buSzPts val="1500"/>
              <a:buNone/>
              <a:defRPr sz="1500">
                <a:solidFill>
                  <a:srgbClr val="888888"/>
                </a:solidFill>
              </a:defRPr>
            </a:lvl4pPr>
            <a:lvl5pPr indent="-228600" lvl="4" marL="2286000" algn="l">
              <a:lnSpc>
                <a:spcPct val="90000"/>
              </a:lnSpc>
              <a:spcBef>
                <a:spcPts val="500"/>
              </a:spcBef>
              <a:spcAft>
                <a:spcPts val="0"/>
              </a:spcAft>
              <a:buClr>
                <a:srgbClr val="888888"/>
              </a:buClr>
              <a:buSzPts val="1500"/>
              <a:buNone/>
              <a:defRPr sz="1500">
                <a:solidFill>
                  <a:srgbClr val="888888"/>
                </a:solidFill>
              </a:defRPr>
            </a:lvl5pPr>
            <a:lvl6pPr indent="-228600" lvl="5" marL="2743200" algn="l">
              <a:lnSpc>
                <a:spcPct val="90000"/>
              </a:lnSpc>
              <a:spcBef>
                <a:spcPts val="500"/>
              </a:spcBef>
              <a:spcAft>
                <a:spcPts val="0"/>
              </a:spcAft>
              <a:buClr>
                <a:srgbClr val="888888"/>
              </a:buClr>
              <a:buSzPts val="1500"/>
              <a:buNone/>
              <a:defRPr sz="1500">
                <a:solidFill>
                  <a:srgbClr val="888888"/>
                </a:solidFill>
              </a:defRPr>
            </a:lvl6pPr>
            <a:lvl7pPr indent="-228600" lvl="6" marL="3200400" algn="l">
              <a:lnSpc>
                <a:spcPct val="90000"/>
              </a:lnSpc>
              <a:spcBef>
                <a:spcPts val="500"/>
              </a:spcBef>
              <a:spcAft>
                <a:spcPts val="0"/>
              </a:spcAft>
              <a:buClr>
                <a:srgbClr val="888888"/>
              </a:buClr>
              <a:buSzPts val="1500"/>
              <a:buNone/>
              <a:defRPr sz="1500">
                <a:solidFill>
                  <a:srgbClr val="888888"/>
                </a:solidFill>
              </a:defRPr>
            </a:lvl7pPr>
            <a:lvl8pPr indent="-228600" lvl="7" marL="3657600" algn="l">
              <a:lnSpc>
                <a:spcPct val="90000"/>
              </a:lnSpc>
              <a:spcBef>
                <a:spcPts val="500"/>
              </a:spcBef>
              <a:spcAft>
                <a:spcPts val="0"/>
              </a:spcAft>
              <a:buClr>
                <a:srgbClr val="888888"/>
              </a:buClr>
              <a:buSzPts val="1500"/>
              <a:buNone/>
              <a:defRPr sz="1500">
                <a:solidFill>
                  <a:srgbClr val="888888"/>
                </a:solidFill>
              </a:defRPr>
            </a:lvl8pPr>
            <a:lvl9pPr indent="-228600" lvl="8" marL="4114800" algn="l">
              <a:lnSpc>
                <a:spcPct val="90000"/>
              </a:lnSpc>
              <a:spcBef>
                <a:spcPts val="500"/>
              </a:spcBef>
              <a:spcAft>
                <a:spcPts val="0"/>
              </a:spcAft>
              <a:buClr>
                <a:srgbClr val="888888"/>
              </a:buClr>
              <a:buSzPts val="1500"/>
              <a:buNone/>
              <a:defRPr sz="1500">
                <a:solidFill>
                  <a:srgbClr val="888888"/>
                </a:solidFill>
              </a:defRPr>
            </a:lvl9pPr>
          </a:lstStyle>
          <a:p/>
        </p:txBody>
      </p:sp>
      <p:sp>
        <p:nvSpPr>
          <p:cNvPr id="379" name="Google Shape;379;g1f6ba46ec64_2_22"/>
          <p:cNvSpPr txBox="1"/>
          <p:nvPr>
            <p:ph idx="10" type="dt"/>
          </p:nvPr>
        </p:nvSpPr>
        <p:spPr>
          <a:xfrm>
            <a:off x="489827" y="5732228"/>
            <a:ext cx="2130093" cy="472896"/>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dk1"/>
              </a:buClr>
              <a:buSzPts val="16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380" name="Google Shape;380;g1f6ba46ec64_2_22"/>
          <p:cNvSpPr txBox="1"/>
          <p:nvPr>
            <p:ph idx="11" type="ftr"/>
          </p:nvPr>
        </p:nvSpPr>
        <p:spPr>
          <a:xfrm>
            <a:off x="2963779" y="5757702"/>
            <a:ext cx="2898142" cy="472896"/>
          </a:xfrm>
          <a:prstGeom prst="rect">
            <a:avLst/>
          </a:prstGeom>
          <a:noFill/>
          <a:ln>
            <a:noFill/>
          </a:ln>
        </p:spPr>
        <p:txBody>
          <a:bodyPr anchorCtr="0" anchor="t" bIns="0" lIns="0" spcFirstLastPara="1" rIns="0" wrap="square" tIns="0">
            <a:noAutofit/>
          </a:bodyPr>
          <a:lstStyle>
            <a:lvl1pPr lvl="0" algn="ctr">
              <a:spcBef>
                <a:spcPts val="0"/>
              </a:spcBef>
              <a:spcAft>
                <a:spcPts val="0"/>
              </a:spcAft>
              <a:buClr>
                <a:schemeClr val="dk1"/>
              </a:buClr>
              <a:buSzPts val="16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381" name="Google Shape;381;g1f6ba46ec64_2_22"/>
          <p:cNvSpPr txBox="1"/>
          <p:nvPr>
            <p:ph idx="12" type="sldNum"/>
          </p:nvPr>
        </p:nvSpPr>
        <p:spPr>
          <a:xfrm>
            <a:off x="6196635" y="5757702"/>
            <a:ext cx="2130093" cy="472896"/>
          </a:xfrm>
          <a:prstGeom prst="rect">
            <a:avLst/>
          </a:prstGeom>
          <a:noFill/>
          <a:ln>
            <a:noFill/>
          </a:ln>
        </p:spPr>
        <p:txBody>
          <a:bodyPr anchorCtr="0" anchor="t" bIns="0" lIns="0" spcFirstLastPara="1" rIns="0" wrap="square" tIns="0">
            <a:noAutofit/>
          </a:bodyPr>
          <a:lstStyle>
            <a:lvl1pPr indent="0" lvl="0" marL="0" algn="r">
              <a:spcBef>
                <a:spcPts val="0"/>
              </a:spcBef>
              <a:buClr>
                <a:schemeClr val="dk1"/>
              </a:buClr>
              <a:buSzPts val="1300"/>
              <a:buFont typeface="Times New Roman"/>
              <a:buNone/>
              <a:defRPr sz="1300">
                <a:latin typeface="Times New Roman"/>
                <a:ea typeface="Times New Roman"/>
                <a:cs typeface="Times New Roman"/>
                <a:sym typeface="Times New Roman"/>
              </a:defRPr>
            </a:lvl1pPr>
            <a:lvl2pPr indent="0" lvl="1" marL="0" algn="r">
              <a:spcBef>
                <a:spcPts val="0"/>
              </a:spcBef>
              <a:buClr>
                <a:schemeClr val="dk1"/>
              </a:buClr>
              <a:buSzPts val="1300"/>
              <a:buFont typeface="Times New Roman"/>
              <a:buNone/>
              <a:defRPr sz="1300">
                <a:latin typeface="Times New Roman"/>
                <a:ea typeface="Times New Roman"/>
                <a:cs typeface="Times New Roman"/>
                <a:sym typeface="Times New Roman"/>
              </a:defRPr>
            </a:lvl2pPr>
            <a:lvl3pPr indent="0" lvl="2" marL="0" algn="r">
              <a:spcBef>
                <a:spcPts val="0"/>
              </a:spcBef>
              <a:buClr>
                <a:schemeClr val="dk1"/>
              </a:buClr>
              <a:buSzPts val="1300"/>
              <a:buFont typeface="Times New Roman"/>
              <a:buNone/>
              <a:defRPr sz="1300">
                <a:latin typeface="Times New Roman"/>
                <a:ea typeface="Times New Roman"/>
                <a:cs typeface="Times New Roman"/>
                <a:sym typeface="Times New Roman"/>
              </a:defRPr>
            </a:lvl3pPr>
            <a:lvl4pPr indent="0" lvl="3" marL="0" algn="r">
              <a:spcBef>
                <a:spcPts val="0"/>
              </a:spcBef>
              <a:buClr>
                <a:schemeClr val="dk1"/>
              </a:buClr>
              <a:buSzPts val="1300"/>
              <a:buFont typeface="Times New Roman"/>
              <a:buNone/>
              <a:defRPr sz="1300">
                <a:latin typeface="Times New Roman"/>
                <a:ea typeface="Times New Roman"/>
                <a:cs typeface="Times New Roman"/>
                <a:sym typeface="Times New Roman"/>
              </a:defRPr>
            </a:lvl4pPr>
            <a:lvl5pPr indent="0" lvl="4" marL="0" algn="r">
              <a:spcBef>
                <a:spcPts val="0"/>
              </a:spcBef>
              <a:buClr>
                <a:schemeClr val="dk1"/>
              </a:buClr>
              <a:buSzPts val="1300"/>
              <a:buFont typeface="Times New Roman"/>
              <a:buNone/>
              <a:defRPr sz="1300">
                <a:latin typeface="Times New Roman"/>
                <a:ea typeface="Times New Roman"/>
                <a:cs typeface="Times New Roman"/>
                <a:sym typeface="Times New Roman"/>
              </a:defRPr>
            </a:lvl5pPr>
            <a:lvl6pPr indent="0" lvl="5" marL="0" algn="r">
              <a:spcBef>
                <a:spcPts val="0"/>
              </a:spcBef>
              <a:buClr>
                <a:schemeClr val="dk1"/>
              </a:buClr>
              <a:buSzPts val="1300"/>
              <a:buFont typeface="Times New Roman"/>
              <a:buNone/>
              <a:defRPr sz="1300">
                <a:latin typeface="Times New Roman"/>
                <a:ea typeface="Times New Roman"/>
                <a:cs typeface="Times New Roman"/>
                <a:sym typeface="Times New Roman"/>
              </a:defRPr>
            </a:lvl6pPr>
            <a:lvl7pPr indent="0" lvl="6" marL="0" algn="r">
              <a:spcBef>
                <a:spcPts val="0"/>
              </a:spcBef>
              <a:buClr>
                <a:schemeClr val="dk1"/>
              </a:buClr>
              <a:buSzPts val="1300"/>
              <a:buFont typeface="Times New Roman"/>
              <a:buNone/>
              <a:defRPr sz="1300">
                <a:latin typeface="Times New Roman"/>
                <a:ea typeface="Times New Roman"/>
                <a:cs typeface="Times New Roman"/>
                <a:sym typeface="Times New Roman"/>
              </a:defRPr>
            </a:lvl7pPr>
            <a:lvl8pPr indent="0" lvl="7" marL="0" algn="r">
              <a:spcBef>
                <a:spcPts val="0"/>
              </a:spcBef>
              <a:buClr>
                <a:schemeClr val="dk1"/>
              </a:buClr>
              <a:buSzPts val="1300"/>
              <a:buFont typeface="Times New Roman"/>
              <a:buNone/>
              <a:defRPr sz="1300">
                <a:latin typeface="Times New Roman"/>
                <a:ea typeface="Times New Roman"/>
                <a:cs typeface="Times New Roman"/>
                <a:sym typeface="Times New Roman"/>
              </a:defRPr>
            </a:lvl8pPr>
            <a:lvl9pPr indent="0" lvl="8" marL="0" algn="r">
              <a:spcBef>
                <a:spcPts val="0"/>
              </a:spcBef>
              <a:buClr>
                <a:schemeClr val="dk1"/>
              </a:buClr>
              <a:buSzPts val="1300"/>
              <a:buFont typeface="Times New Roman"/>
              <a:buNone/>
              <a:defRPr sz="1300">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14"/>
          <p:cNvSpPr txBox="1"/>
          <p:nvPr>
            <p:ph type="title"/>
          </p:nvPr>
        </p:nvSpPr>
        <p:spPr>
          <a:xfrm>
            <a:off x="531812" y="752475"/>
            <a:ext cx="6894512" cy="1079500"/>
          </a:xfrm>
          <a:prstGeom prst="rect">
            <a:avLst/>
          </a:prstGeom>
          <a:noFill/>
          <a:ln>
            <a:noFill/>
          </a:ln>
        </p:spPr>
        <p:txBody>
          <a:bodyPr anchorCtr="0" anchor="ctr" bIns="46800" lIns="90000" spcFirstLastPara="1" rIns="90000" wrap="square" tIns="46800">
            <a:noAutofit/>
          </a:bodyPr>
          <a:lstStyle>
            <a:lvl1pPr lvl="0" algn="l">
              <a:lnSpc>
                <a:spcPct val="90000"/>
              </a:lnSpc>
              <a:spcBef>
                <a:spcPts val="13"/>
              </a:spcBef>
              <a:spcAft>
                <a:spcPts val="0"/>
              </a:spcAft>
              <a:buSzPts val="1400"/>
              <a:buNone/>
              <a:defRPr/>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49" name="Google Shape;49;p14"/>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4"/>
          <p:cNvSpPr txBox="1"/>
          <p:nvPr>
            <p:ph idx="12" type="sldNum"/>
          </p:nvPr>
        </p:nvSpPr>
        <p:spPr>
          <a:xfrm>
            <a:off x="7848600" y="752475"/>
            <a:ext cx="1155700" cy="1090612"/>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2" name="Shape 382"/>
        <p:cNvGrpSpPr/>
        <p:nvPr/>
      </p:nvGrpSpPr>
      <p:grpSpPr>
        <a:xfrm>
          <a:off x="0" y="0"/>
          <a:ext cx="0" cy="0"/>
          <a:chOff x="0" y="0"/>
          <a:chExt cx="0" cy="0"/>
        </a:xfrm>
      </p:grpSpPr>
      <p:sp>
        <p:nvSpPr>
          <p:cNvPr id="383" name="Google Shape;383;g1f6ba46ec64_2_28"/>
          <p:cNvSpPr txBox="1"/>
          <p:nvPr>
            <p:ph type="title"/>
          </p:nvPr>
        </p:nvSpPr>
        <p:spPr>
          <a:xfrm>
            <a:off x="653102" y="620186"/>
            <a:ext cx="7673953" cy="928482"/>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3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p:txBody>
      </p:sp>
      <p:sp>
        <p:nvSpPr>
          <p:cNvPr id="384" name="Google Shape;384;g1f6ba46ec64_2_28"/>
          <p:cNvSpPr txBox="1"/>
          <p:nvPr>
            <p:ph idx="1" type="body"/>
          </p:nvPr>
        </p:nvSpPr>
        <p:spPr>
          <a:xfrm>
            <a:off x="653760" y="1768506"/>
            <a:ext cx="3947040" cy="3977698"/>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330200" lvl="1" marL="914400" algn="l">
              <a:lnSpc>
                <a:spcPct val="90000"/>
              </a:lnSpc>
              <a:spcBef>
                <a:spcPts val="1300"/>
              </a:spcBef>
              <a:spcAft>
                <a:spcPts val="0"/>
              </a:spcAft>
              <a:buClr>
                <a:schemeClr val="dk1"/>
              </a:buClr>
              <a:buSzPts val="1600"/>
              <a:buChar char="•"/>
              <a:defRPr/>
            </a:lvl2pPr>
            <a:lvl3pPr indent="-330200" lvl="2" marL="1371600" algn="l">
              <a:lnSpc>
                <a:spcPct val="90000"/>
              </a:lnSpc>
              <a:spcBef>
                <a:spcPts val="500"/>
              </a:spcBef>
              <a:spcAft>
                <a:spcPts val="0"/>
              </a:spcAft>
              <a:buClr>
                <a:schemeClr val="dk1"/>
              </a:buClr>
              <a:buSzPts val="1600"/>
              <a:buChar char="•"/>
              <a:defRPr/>
            </a:lvl3pPr>
            <a:lvl4pPr indent="-330200" lvl="3" marL="1828800" algn="l">
              <a:lnSpc>
                <a:spcPct val="90000"/>
              </a:lnSpc>
              <a:spcBef>
                <a:spcPts val="500"/>
              </a:spcBef>
              <a:spcAft>
                <a:spcPts val="0"/>
              </a:spcAft>
              <a:buClr>
                <a:schemeClr val="dk1"/>
              </a:buClr>
              <a:buSzPts val="1600"/>
              <a:buChar char="•"/>
              <a:defRPr/>
            </a:lvl4pPr>
            <a:lvl5pPr indent="-330200" lvl="4" marL="2286000" algn="l">
              <a:lnSpc>
                <a:spcPct val="90000"/>
              </a:lnSpc>
              <a:spcBef>
                <a:spcPts val="500"/>
              </a:spcBef>
              <a:spcAft>
                <a:spcPts val="0"/>
              </a:spcAft>
              <a:buClr>
                <a:schemeClr val="dk1"/>
              </a:buClr>
              <a:buSzPts val="1600"/>
              <a:buChar char="•"/>
              <a:defRPr/>
            </a:lvl5pPr>
            <a:lvl6pPr indent="-330200" lvl="5" marL="2743200" algn="l">
              <a:lnSpc>
                <a:spcPct val="90000"/>
              </a:lnSpc>
              <a:spcBef>
                <a:spcPts val="500"/>
              </a:spcBef>
              <a:spcAft>
                <a:spcPts val="0"/>
              </a:spcAft>
              <a:buClr>
                <a:schemeClr val="dk1"/>
              </a:buClr>
              <a:buSzPts val="1600"/>
              <a:buChar char="•"/>
              <a:defRPr/>
            </a:lvl6pPr>
            <a:lvl7pPr indent="-330200" lvl="6" marL="3200400" algn="l">
              <a:lnSpc>
                <a:spcPct val="90000"/>
              </a:lnSpc>
              <a:spcBef>
                <a:spcPts val="500"/>
              </a:spcBef>
              <a:spcAft>
                <a:spcPts val="0"/>
              </a:spcAft>
              <a:buClr>
                <a:schemeClr val="dk1"/>
              </a:buClr>
              <a:buSzPts val="1600"/>
              <a:buChar char="•"/>
              <a:defRPr/>
            </a:lvl7pPr>
            <a:lvl8pPr indent="-330200" lvl="7" marL="3657600" algn="l">
              <a:lnSpc>
                <a:spcPct val="90000"/>
              </a:lnSpc>
              <a:spcBef>
                <a:spcPts val="500"/>
              </a:spcBef>
              <a:spcAft>
                <a:spcPts val="0"/>
              </a:spcAft>
              <a:buClr>
                <a:schemeClr val="dk1"/>
              </a:buClr>
              <a:buSzPts val="1600"/>
              <a:buChar char="•"/>
              <a:defRPr/>
            </a:lvl8pPr>
            <a:lvl9pPr indent="-330200" lvl="8" marL="4114800" algn="l">
              <a:lnSpc>
                <a:spcPct val="90000"/>
              </a:lnSpc>
              <a:spcBef>
                <a:spcPts val="500"/>
              </a:spcBef>
              <a:spcAft>
                <a:spcPts val="0"/>
              </a:spcAft>
              <a:buClr>
                <a:schemeClr val="dk1"/>
              </a:buClr>
              <a:buSzPts val="1600"/>
              <a:buChar char="•"/>
              <a:defRPr/>
            </a:lvl9pPr>
          </a:lstStyle>
          <a:p/>
        </p:txBody>
      </p:sp>
      <p:sp>
        <p:nvSpPr>
          <p:cNvPr id="385" name="Google Shape;385;g1f6ba46ec64_2_28"/>
          <p:cNvSpPr txBox="1"/>
          <p:nvPr>
            <p:ph idx="2" type="body"/>
          </p:nvPr>
        </p:nvSpPr>
        <p:spPr>
          <a:xfrm>
            <a:off x="4739040" y="1768506"/>
            <a:ext cx="3947040" cy="3977698"/>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330200" lvl="1" marL="914400" algn="l">
              <a:lnSpc>
                <a:spcPct val="90000"/>
              </a:lnSpc>
              <a:spcBef>
                <a:spcPts val="1300"/>
              </a:spcBef>
              <a:spcAft>
                <a:spcPts val="0"/>
              </a:spcAft>
              <a:buClr>
                <a:schemeClr val="dk1"/>
              </a:buClr>
              <a:buSzPts val="1600"/>
              <a:buChar char="•"/>
              <a:defRPr/>
            </a:lvl2pPr>
            <a:lvl3pPr indent="-330200" lvl="2" marL="1371600" algn="l">
              <a:lnSpc>
                <a:spcPct val="90000"/>
              </a:lnSpc>
              <a:spcBef>
                <a:spcPts val="500"/>
              </a:spcBef>
              <a:spcAft>
                <a:spcPts val="0"/>
              </a:spcAft>
              <a:buClr>
                <a:schemeClr val="dk1"/>
              </a:buClr>
              <a:buSzPts val="1600"/>
              <a:buChar char="•"/>
              <a:defRPr/>
            </a:lvl3pPr>
            <a:lvl4pPr indent="-330200" lvl="3" marL="1828800" algn="l">
              <a:lnSpc>
                <a:spcPct val="90000"/>
              </a:lnSpc>
              <a:spcBef>
                <a:spcPts val="500"/>
              </a:spcBef>
              <a:spcAft>
                <a:spcPts val="0"/>
              </a:spcAft>
              <a:buClr>
                <a:schemeClr val="dk1"/>
              </a:buClr>
              <a:buSzPts val="1600"/>
              <a:buChar char="•"/>
              <a:defRPr/>
            </a:lvl4pPr>
            <a:lvl5pPr indent="-330200" lvl="4" marL="2286000" algn="l">
              <a:lnSpc>
                <a:spcPct val="90000"/>
              </a:lnSpc>
              <a:spcBef>
                <a:spcPts val="500"/>
              </a:spcBef>
              <a:spcAft>
                <a:spcPts val="0"/>
              </a:spcAft>
              <a:buClr>
                <a:schemeClr val="dk1"/>
              </a:buClr>
              <a:buSzPts val="1600"/>
              <a:buChar char="•"/>
              <a:defRPr/>
            </a:lvl5pPr>
            <a:lvl6pPr indent="-330200" lvl="5" marL="2743200" algn="l">
              <a:lnSpc>
                <a:spcPct val="90000"/>
              </a:lnSpc>
              <a:spcBef>
                <a:spcPts val="500"/>
              </a:spcBef>
              <a:spcAft>
                <a:spcPts val="0"/>
              </a:spcAft>
              <a:buClr>
                <a:schemeClr val="dk1"/>
              </a:buClr>
              <a:buSzPts val="1600"/>
              <a:buChar char="•"/>
              <a:defRPr/>
            </a:lvl6pPr>
            <a:lvl7pPr indent="-330200" lvl="6" marL="3200400" algn="l">
              <a:lnSpc>
                <a:spcPct val="90000"/>
              </a:lnSpc>
              <a:spcBef>
                <a:spcPts val="500"/>
              </a:spcBef>
              <a:spcAft>
                <a:spcPts val="0"/>
              </a:spcAft>
              <a:buClr>
                <a:schemeClr val="dk1"/>
              </a:buClr>
              <a:buSzPts val="1600"/>
              <a:buChar char="•"/>
              <a:defRPr/>
            </a:lvl7pPr>
            <a:lvl8pPr indent="-330200" lvl="7" marL="3657600" algn="l">
              <a:lnSpc>
                <a:spcPct val="90000"/>
              </a:lnSpc>
              <a:spcBef>
                <a:spcPts val="500"/>
              </a:spcBef>
              <a:spcAft>
                <a:spcPts val="0"/>
              </a:spcAft>
              <a:buClr>
                <a:schemeClr val="dk1"/>
              </a:buClr>
              <a:buSzPts val="1600"/>
              <a:buChar char="•"/>
              <a:defRPr/>
            </a:lvl8pPr>
            <a:lvl9pPr indent="-330200" lvl="8" marL="4114800" algn="l">
              <a:lnSpc>
                <a:spcPct val="90000"/>
              </a:lnSpc>
              <a:spcBef>
                <a:spcPts val="500"/>
              </a:spcBef>
              <a:spcAft>
                <a:spcPts val="0"/>
              </a:spcAft>
              <a:buClr>
                <a:schemeClr val="dk1"/>
              </a:buClr>
              <a:buSzPts val="1600"/>
              <a:buChar char="•"/>
              <a:defRPr/>
            </a:lvl9pPr>
          </a:lstStyle>
          <a:p/>
        </p:txBody>
      </p:sp>
      <p:sp>
        <p:nvSpPr>
          <p:cNvPr id="386" name="Google Shape;386;g1f6ba46ec64_2_28"/>
          <p:cNvSpPr txBox="1"/>
          <p:nvPr>
            <p:ph idx="10" type="dt"/>
          </p:nvPr>
        </p:nvSpPr>
        <p:spPr>
          <a:xfrm>
            <a:off x="489827" y="5732228"/>
            <a:ext cx="2130093" cy="472896"/>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dk1"/>
              </a:buClr>
              <a:buSzPts val="16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387" name="Google Shape;387;g1f6ba46ec64_2_28"/>
          <p:cNvSpPr txBox="1"/>
          <p:nvPr>
            <p:ph idx="11" type="ftr"/>
          </p:nvPr>
        </p:nvSpPr>
        <p:spPr>
          <a:xfrm>
            <a:off x="2963779" y="5757702"/>
            <a:ext cx="2898142" cy="472896"/>
          </a:xfrm>
          <a:prstGeom prst="rect">
            <a:avLst/>
          </a:prstGeom>
          <a:noFill/>
          <a:ln>
            <a:noFill/>
          </a:ln>
        </p:spPr>
        <p:txBody>
          <a:bodyPr anchorCtr="0" anchor="t" bIns="0" lIns="0" spcFirstLastPara="1" rIns="0" wrap="square" tIns="0">
            <a:noAutofit/>
          </a:bodyPr>
          <a:lstStyle>
            <a:lvl1pPr lvl="0" algn="ctr">
              <a:spcBef>
                <a:spcPts val="0"/>
              </a:spcBef>
              <a:spcAft>
                <a:spcPts val="0"/>
              </a:spcAft>
              <a:buClr>
                <a:schemeClr val="dk1"/>
              </a:buClr>
              <a:buSzPts val="16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388" name="Google Shape;388;g1f6ba46ec64_2_28"/>
          <p:cNvSpPr txBox="1"/>
          <p:nvPr>
            <p:ph idx="12" type="sldNum"/>
          </p:nvPr>
        </p:nvSpPr>
        <p:spPr>
          <a:xfrm>
            <a:off x="6196635" y="5757702"/>
            <a:ext cx="2130093" cy="472896"/>
          </a:xfrm>
          <a:prstGeom prst="rect">
            <a:avLst/>
          </a:prstGeom>
          <a:noFill/>
          <a:ln>
            <a:noFill/>
          </a:ln>
        </p:spPr>
        <p:txBody>
          <a:bodyPr anchorCtr="0" anchor="t" bIns="0" lIns="0" spcFirstLastPara="1" rIns="0" wrap="square" tIns="0">
            <a:noAutofit/>
          </a:bodyPr>
          <a:lstStyle>
            <a:lvl1pPr indent="0" lvl="0" marL="0" algn="r">
              <a:spcBef>
                <a:spcPts val="0"/>
              </a:spcBef>
              <a:buClr>
                <a:schemeClr val="dk1"/>
              </a:buClr>
              <a:buSzPts val="1300"/>
              <a:buFont typeface="Times New Roman"/>
              <a:buNone/>
              <a:defRPr sz="1300">
                <a:latin typeface="Times New Roman"/>
                <a:ea typeface="Times New Roman"/>
                <a:cs typeface="Times New Roman"/>
                <a:sym typeface="Times New Roman"/>
              </a:defRPr>
            </a:lvl1pPr>
            <a:lvl2pPr indent="0" lvl="1" marL="0" algn="r">
              <a:spcBef>
                <a:spcPts val="0"/>
              </a:spcBef>
              <a:buClr>
                <a:schemeClr val="dk1"/>
              </a:buClr>
              <a:buSzPts val="1300"/>
              <a:buFont typeface="Times New Roman"/>
              <a:buNone/>
              <a:defRPr sz="1300">
                <a:latin typeface="Times New Roman"/>
                <a:ea typeface="Times New Roman"/>
                <a:cs typeface="Times New Roman"/>
                <a:sym typeface="Times New Roman"/>
              </a:defRPr>
            </a:lvl2pPr>
            <a:lvl3pPr indent="0" lvl="2" marL="0" algn="r">
              <a:spcBef>
                <a:spcPts val="0"/>
              </a:spcBef>
              <a:buClr>
                <a:schemeClr val="dk1"/>
              </a:buClr>
              <a:buSzPts val="1300"/>
              <a:buFont typeface="Times New Roman"/>
              <a:buNone/>
              <a:defRPr sz="1300">
                <a:latin typeface="Times New Roman"/>
                <a:ea typeface="Times New Roman"/>
                <a:cs typeface="Times New Roman"/>
                <a:sym typeface="Times New Roman"/>
              </a:defRPr>
            </a:lvl3pPr>
            <a:lvl4pPr indent="0" lvl="3" marL="0" algn="r">
              <a:spcBef>
                <a:spcPts val="0"/>
              </a:spcBef>
              <a:buClr>
                <a:schemeClr val="dk1"/>
              </a:buClr>
              <a:buSzPts val="1300"/>
              <a:buFont typeface="Times New Roman"/>
              <a:buNone/>
              <a:defRPr sz="1300">
                <a:latin typeface="Times New Roman"/>
                <a:ea typeface="Times New Roman"/>
                <a:cs typeface="Times New Roman"/>
                <a:sym typeface="Times New Roman"/>
              </a:defRPr>
            </a:lvl4pPr>
            <a:lvl5pPr indent="0" lvl="4" marL="0" algn="r">
              <a:spcBef>
                <a:spcPts val="0"/>
              </a:spcBef>
              <a:buClr>
                <a:schemeClr val="dk1"/>
              </a:buClr>
              <a:buSzPts val="1300"/>
              <a:buFont typeface="Times New Roman"/>
              <a:buNone/>
              <a:defRPr sz="1300">
                <a:latin typeface="Times New Roman"/>
                <a:ea typeface="Times New Roman"/>
                <a:cs typeface="Times New Roman"/>
                <a:sym typeface="Times New Roman"/>
              </a:defRPr>
            </a:lvl5pPr>
            <a:lvl6pPr indent="0" lvl="5" marL="0" algn="r">
              <a:spcBef>
                <a:spcPts val="0"/>
              </a:spcBef>
              <a:buClr>
                <a:schemeClr val="dk1"/>
              </a:buClr>
              <a:buSzPts val="1300"/>
              <a:buFont typeface="Times New Roman"/>
              <a:buNone/>
              <a:defRPr sz="1300">
                <a:latin typeface="Times New Roman"/>
                <a:ea typeface="Times New Roman"/>
                <a:cs typeface="Times New Roman"/>
                <a:sym typeface="Times New Roman"/>
              </a:defRPr>
            </a:lvl6pPr>
            <a:lvl7pPr indent="0" lvl="6" marL="0" algn="r">
              <a:spcBef>
                <a:spcPts val="0"/>
              </a:spcBef>
              <a:buClr>
                <a:schemeClr val="dk1"/>
              </a:buClr>
              <a:buSzPts val="1300"/>
              <a:buFont typeface="Times New Roman"/>
              <a:buNone/>
              <a:defRPr sz="1300">
                <a:latin typeface="Times New Roman"/>
                <a:ea typeface="Times New Roman"/>
                <a:cs typeface="Times New Roman"/>
                <a:sym typeface="Times New Roman"/>
              </a:defRPr>
            </a:lvl7pPr>
            <a:lvl8pPr indent="0" lvl="7" marL="0" algn="r">
              <a:spcBef>
                <a:spcPts val="0"/>
              </a:spcBef>
              <a:buClr>
                <a:schemeClr val="dk1"/>
              </a:buClr>
              <a:buSzPts val="1300"/>
              <a:buFont typeface="Times New Roman"/>
              <a:buNone/>
              <a:defRPr sz="1300">
                <a:latin typeface="Times New Roman"/>
                <a:ea typeface="Times New Roman"/>
                <a:cs typeface="Times New Roman"/>
                <a:sym typeface="Times New Roman"/>
              </a:defRPr>
            </a:lvl8pPr>
            <a:lvl9pPr indent="0" lvl="8" marL="0" algn="r">
              <a:spcBef>
                <a:spcPts val="0"/>
              </a:spcBef>
              <a:buClr>
                <a:schemeClr val="dk1"/>
              </a:buClr>
              <a:buSzPts val="1300"/>
              <a:buFont typeface="Times New Roman"/>
              <a:buNone/>
              <a:defRPr sz="1300">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9" name="Shape 389"/>
        <p:cNvGrpSpPr/>
        <p:nvPr/>
      </p:nvGrpSpPr>
      <p:grpSpPr>
        <a:xfrm>
          <a:off x="0" y="0"/>
          <a:ext cx="0" cy="0"/>
          <a:chOff x="0" y="0"/>
          <a:chExt cx="0" cy="0"/>
        </a:xfrm>
      </p:grpSpPr>
      <p:sp>
        <p:nvSpPr>
          <p:cNvPr id="390" name="Google Shape;390;g1f6ba46ec64_2_35"/>
          <p:cNvSpPr txBox="1"/>
          <p:nvPr>
            <p:ph type="title"/>
          </p:nvPr>
        </p:nvSpPr>
        <p:spPr>
          <a:xfrm>
            <a:off x="629280" y="365798"/>
            <a:ext cx="7886880" cy="1324939"/>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3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p:txBody>
      </p:sp>
      <p:sp>
        <p:nvSpPr>
          <p:cNvPr id="391" name="Google Shape;391;g1f6ba46ec64_2_35"/>
          <p:cNvSpPr txBox="1"/>
          <p:nvPr>
            <p:ph idx="1" type="body"/>
          </p:nvPr>
        </p:nvSpPr>
        <p:spPr>
          <a:xfrm>
            <a:off x="629280" y="1680657"/>
            <a:ext cx="3869280" cy="823766"/>
          </a:xfrm>
          <a:prstGeom prst="rect">
            <a:avLst/>
          </a:prstGeom>
          <a:noFill/>
          <a:ln>
            <a:noFill/>
          </a:ln>
        </p:spPr>
        <p:txBody>
          <a:bodyPr anchorCtr="0" anchor="b" bIns="0" lIns="0" spcFirstLastPara="1" rIns="0" wrap="square" tIns="0">
            <a:noAutofit/>
          </a:bodyPr>
          <a:lstStyle>
            <a:lvl1pPr indent="-228600" lvl="0" marL="457200" algn="l">
              <a:spcBef>
                <a:spcPts val="0"/>
              </a:spcBef>
              <a:spcAft>
                <a:spcPts val="0"/>
              </a:spcAft>
              <a:buSzPts val="2200"/>
              <a:buFont typeface="Arial"/>
              <a:buNone/>
              <a:defRPr b="1" sz="2200"/>
            </a:lvl1pPr>
            <a:lvl2pPr indent="-228600" lvl="1" marL="914400" algn="l">
              <a:lnSpc>
                <a:spcPct val="90000"/>
              </a:lnSpc>
              <a:spcBef>
                <a:spcPts val="1300"/>
              </a:spcBef>
              <a:spcAft>
                <a:spcPts val="0"/>
              </a:spcAft>
              <a:buClr>
                <a:schemeClr val="dk1"/>
              </a:buClr>
              <a:buSzPts val="1800"/>
              <a:buNone/>
              <a:defRPr b="1" sz="1800"/>
            </a:lvl2pPr>
            <a:lvl3pPr indent="-228600" lvl="2" marL="1371600" algn="l">
              <a:lnSpc>
                <a:spcPct val="90000"/>
              </a:lnSpc>
              <a:spcBef>
                <a:spcPts val="500"/>
              </a:spcBef>
              <a:spcAft>
                <a:spcPts val="0"/>
              </a:spcAft>
              <a:buClr>
                <a:schemeClr val="dk1"/>
              </a:buClr>
              <a:buSzPts val="1600"/>
              <a:buNone/>
              <a:defRPr b="1" sz="1600"/>
            </a:lvl3pPr>
            <a:lvl4pPr indent="-228600" lvl="3" marL="1828800" algn="l">
              <a:lnSpc>
                <a:spcPct val="90000"/>
              </a:lnSpc>
              <a:spcBef>
                <a:spcPts val="500"/>
              </a:spcBef>
              <a:spcAft>
                <a:spcPts val="0"/>
              </a:spcAft>
              <a:buClr>
                <a:schemeClr val="dk1"/>
              </a:buClr>
              <a:buSzPts val="1500"/>
              <a:buNone/>
              <a:defRPr b="1" sz="1500"/>
            </a:lvl4pPr>
            <a:lvl5pPr indent="-228600" lvl="4" marL="2286000" algn="l">
              <a:lnSpc>
                <a:spcPct val="90000"/>
              </a:lnSpc>
              <a:spcBef>
                <a:spcPts val="500"/>
              </a:spcBef>
              <a:spcAft>
                <a:spcPts val="0"/>
              </a:spcAft>
              <a:buClr>
                <a:schemeClr val="dk1"/>
              </a:buClr>
              <a:buSzPts val="1500"/>
              <a:buNone/>
              <a:defRPr b="1" sz="1500"/>
            </a:lvl5pPr>
            <a:lvl6pPr indent="-228600" lvl="5" marL="2743200" algn="l">
              <a:lnSpc>
                <a:spcPct val="90000"/>
              </a:lnSpc>
              <a:spcBef>
                <a:spcPts val="500"/>
              </a:spcBef>
              <a:spcAft>
                <a:spcPts val="0"/>
              </a:spcAft>
              <a:buClr>
                <a:schemeClr val="dk1"/>
              </a:buClr>
              <a:buSzPts val="1500"/>
              <a:buNone/>
              <a:defRPr b="1" sz="1500"/>
            </a:lvl6pPr>
            <a:lvl7pPr indent="-228600" lvl="6" marL="3200400" algn="l">
              <a:lnSpc>
                <a:spcPct val="90000"/>
              </a:lnSpc>
              <a:spcBef>
                <a:spcPts val="500"/>
              </a:spcBef>
              <a:spcAft>
                <a:spcPts val="0"/>
              </a:spcAft>
              <a:buClr>
                <a:schemeClr val="dk1"/>
              </a:buClr>
              <a:buSzPts val="1500"/>
              <a:buNone/>
              <a:defRPr b="1" sz="1500"/>
            </a:lvl7pPr>
            <a:lvl8pPr indent="-228600" lvl="7" marL="3657600" algn="l">
              <a:lnSpc>
                <a:spcPct val="90000"/>
              </a:lnSpc>
              <a:spcBef>
                <a:spcPts val="500"/>
              </a:spcBef>
              <a:spcAft>
                <a:spcPts val="0"/>
              </a:spcAft>
              <a:buClr>
                <a:schemeClr val="dk1"/>
              </a:buClr>
              <a:buSzPts val="1500"/>
              <a:buNone/>
              <a:defRPr b="1" sz="1500"/>
            </a:lvl8pPr>
            <a:lvl9pPr indent="-228600" lvl="8" marL="4114800" algn="l">
              <a:lnSpc>
                <a:spcPct val="90000"/>
              </a:lnSpc>
              <a:spcBef>
                <a:spcPts val="500"/>
              </a:spcBef>
              <a:spcAft>
                <a:spcPts val="0"/>
              </a:spcAft>
              <a:buClr>
                <a:schemeClr val="dk1"/>
              </a:buClr>
              <a:buSzPts val="1500"/>
              <a:buNone/>
              <a:defRPr b="1" sz="1500"/>
            </a:lvl9pPr>
          </a:lstStyle>
          <a:p/>
        </p:txBody>
      </p:sp>
      <p:sp>
        <p:nvSpPr>
          <p:cNvPr id="392" name="Google Shape;392;g1f6ba46ec64_2_35"/>
          <p:cNvSpPr txBox="1"/>
          <p:nvPr>
            <p:ph idx="2" type="body"/>
          </p:nvPr>
        </p:nvSpPr>
        <p:spPr>
          <a:xfrm>
            <a:off x="629280" y="2504423"/>
            <a:ext cx="3869280" cy="3685346"/>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330200" lvl="1" marL="914400" algn="l">
              <a:lnSpc>
                <a:spcPct val="90000"/>
              </a:lnSpc>
              <a:spcBef>
                <a:spcPts val="1300"/>
              </a:spcBef>
              <a:spcAft>
                <a:spcPts val="0"/>
              </a:spcAft>
              <a:buClr>
                <a:schemeClr val="dk1"/>
              </a:buClr>
              <a:buSzPts val="1600"/>
              <a:buChar char="•"/>
              <a:defRPr/>
            </a:lvl2pPr>
            <a:lvl3pPr indent="-330200" lvl="2" marL="1371600" algn="l">
              <a:lnSpc>
                <a:spcPct val="90000"/>
              </a:lnSpc>
              <a:spcBef>
                <a:spcPts val="500"/>
              </a:spcBef>
              <a:spcAft>
                <a:spcPts val="0"/>
              </a:spcAft>
              <a:buClr>
                <a:schemeClr val="dk1"/>
              </a:buClr>
              <a:buSzPts val="1600"/>
              <a:buChar char="•"/>
              <a:defRPr/>
            </a:lvl3pPr>
            <a:lvl4pPr indent="-330200" lvl="3" marL="1828800" algn="l">
              <a:lnSpc>
                <a:spcPct val="90000"/>
              </a:lnSpc>
              <a:spcBef>
                <a:spcPts val="500"/>
              </a:spcBef>
              <a:spcAft>
                <a:spcPts val="0"/>
              </a:spcAft>
              <a:buClr>
                <a:schemeClr val="dk1"/>
              </a:buClr>
              <a:buSzPts val="1600"/>
              <a:buChar char="•"/>
              <a:defRPr/>
            </a:lvl4pPr>
            <a:lvl5pPr indent="-330200" lvl="4" marL="2286000" algn="l">
              <a:lnSpc>
                <a:spcPct val="90000"/>
              </a:lnSpc>
              <a:spcBef>
                <a:spcPts val="500"/>
              </a:spcBef>
              <a:spcAft>
                <a:spcPts val="0"/>
              </a:spcAft>
              <a:buClr>
                <a:schemeClr val="dk1"/>
              </a:buClr>
              <a:buSzPts val="1600"/>
              <a:buChar char="•"/>
              <a:defRPr/>
            </a:lvl5pPr>
            <a:lvl6pPr indent="-330200" lvl="5" marL="2743200" algn="l">
              <a:lnSpc>
                <a:spcPct val="90000"/>
              </a:lnSpc>
              <a:spcBef>
                <a:spcPts val="500"/>
              </a:spcBef>
              <a:spcAft>
                <a:spcPts val="0"/>
              </a:spcAft>
              <a:buClr>
                <a:schemeClr val="dk1"/>
              </a:buClr>
              <a:buSzPts val="1600"/>
              <a:buChar char="•"/>
              <a:defRPr/>
            </a:lvl6pPr>
            <a:lvl7pPr indent="-330200" lvl="6" marL="3200400" algn="l">
              <a:lnSpc>
                <a:spcPct val="90000"/>
              </a:lnSpc>
              <a:spcBef>
                <a:spcPts val="500"/>
              </a:spcBef>
              <a:spcAft>
                <a:spcPts val="0"/>
              </a:spcAft>
              <a:buClr>
                <a:schemeClr val="dk1"/>
              </a:buClr>
              <a:buSzPts val="1600"/>
              <a:buChar char="•"/>
              <a:defRPr/>
            </a:lvl7pPr>
            <a:lvl8pPr indent="-330200" lvl="7" marL="3657600" algn="l">
              <a:lnSpc>
                <a:spcPct val="90000"/>
              </a:lnSpc>
              <a:spcBef>
                <a:spcPts val="500"/>
              </a:spcBef>
              <a:spcAft>
                <a:spcPts val="0"/>
              </a:spcAft>
              <a:buClr>
                <a:schemeClr val="dk1"/>
              </a:buClr>
              <a:buSzPts val="1600"/>
              <a:buChar char="•"/>
              <a:defRPr/>
            </a:lvl8pPr>
            <a:lvl9pPr indent="-330200" lvl="8" marL="4114800" algn="l">
              <a:lnSpc>
                <a:spcPct val="90000"/>
              </a:lnSpc>
              <a:spcBef>
                <a:spcPts val="500"/>
              </a:spcBef>
              <a:spcAft>
                <a:spcPts val="0"/>
              </a:spcAft>
              <a:buClr>
                <a:schemeClr val="dk1"/>
              </a:buClr>
              <a:buSzPts val="1600"/>
              <a:buChar char="•"/>
              <a:defRPr/>
            </a:lvl9pPr>
          </a:lstStyle>
          <a:p/>
        </p:txBody>
      </p:sp>
      <p:sp>
        <p:nvSpPr>
          <p:cNvPr id="393" name="Google Shape;393;g1f6ba46ec64_2_35"/>
          <p:cNvSpPr txBox="1"/>
          <p:nvPr>
            <p:ph idx="3" type="body"/>
          </p:nvPr>
        </p:nvSpPr>
        <p:spPr>
          <a:xfrm>
            <a:off x="4629600" y="1680657"/>
            <a:ext cx="3886560" cy="823766"/>
          </a:xfrm>
          <a:prstGeom prst="rect">
            <a:avLst/>
          </a:prstGeom>
          <a:noFill/>
          <a:ln>
            <a:noFill/>
          </a:ln>
        </p:spPr>
        <p:txBody>
          <a:bodyPr anchorCtr="0" anchor="b" bIns="0" lIns="0" spcFirstLastPara="1" rIns="0" wrap="square" tIns="0">
            <a:noAutofit/>
          </a:bodyPr>
          <a:lstStyle>
            <a:lvl1pPr indent="-228600" lvl="0" marL="457200" algn="l">
              <a:spcBef>
                <a:spcPts val="0"/>
              </a:spcBef>
              <a:spcAft>
                <a:spcPts val="0"/>
              </a:spcAft>
              <a:buSzPts val="2200"/>
              <a:buFont typeface="Arial"/>
              <a:buNone/>
              <a:defRPr b="1" sz="2200"/>
            </a:lvl1pPr>
            <a:lvl2pPr indent="-228600" lvl="1" marL="914400" algn="l">
              <a:lnSpc>
                <a:spcPct val="90000"/>
              </a:lnSpc>
              <a:spcBef>
                <a:spcPts val="1300"/>
              </a:spcBef>
              <a:spcAft>
                <a:spcPts val="0"/>
              </a:spcAft>
              <a:buClr>
                <a:schemeClr val="dk1"/>
              </a:buClr>
              <a:buSzPts val="1800"/>
              <a:buNone/>
              <a:defRPr b="1" sz="1800"/>
            </a:lvl2pPr>
            <a:lvl3pPr indent="-228600" lvl="2" marL="1371600" algn="l">
              <a:lnSpc>
                <a:spcPct val="90000"/>
              </a:lnSpc>
              <a:spcBef>
                <a:spcPts val="500"/>
              </a:spcBef>
              <a:spcAft>
                <a:spcPts val="0"/>
              </a:spcAft>
              <a:buClr>
                <a:schemeClr val="dk1"/>
              </a:buClr>
              <a:buSzPts val="1600"/>
              <a:buNone/>
              <a:defRPr b="1" sz="1600"/>
            </a:lvl3pPr>
            <a:lvl4pPr indent="-228600" lvl="3" marL="1828800" algn="l">
              <a:lnSpc>
                <a:spcPct val="90000"/>
              </a:lnSpc>
              <a:spcBef>
                <a:spcPts val="500"/>
              </a:spcBef>
              <a:spcAft>
                <a:spcPts val="0"/>
              </a:spcAft>
              <a:buClr>
                <a:schemeClr val="dk1"/>
              </a:buClr>
              <a:buSzPts val="1500"/>
              <a:buNone/>
              <a:defRPr b="1" sz="1500"/>
            </a:lvl4pPr>
            <a:lvl5pPr indent="-228600" lvl="4" marL="2286000" algn="l">
              <a:lnSpc>
                <a:spcPct val="90000"/>
              </a:lnSpc>
              <a:spcBef>
                <a:spcPts val="500"/>
              </a:spcBef>
              <a:spcAft>
                <a:spcPts val="0"/>
              </a:spcAft>
              <a:buClr>
                <a:schemeClr val="dk1"/>
              </a:buClr>
              <a:buSzPts val="1500"/>
              <a:buNone/>
              <a:defRPr b="1" sz="1500"/>
            </a:lvl5pPr>
            <a:lvl6pPr indent="-228600" lvl="5" marL="2743200" algn="l">
              <a:lnSpc>
                <a:spcPct val="90000"/>
              </a:lnSpc>
              <a:spcBef>
                <a:spcPts val="500"/>
              </a:spcBef>
              <a:spcAft>
                <a:spcPts val="0"/>
              </a:spcAft>
              <a:buClr>
                <a:schemeClr val="dk1"/>
              </a:buClr>
              <a:buSzPts val="1500"/>
              <a:buNone/>
              <a:defRPr b="1" sz="1500"/>
            </a:lvl6pPr>
            <a:lvl7pPr indent="-228600" lvl="6" marL="3200400" algn="l">
              <a:lnSpc>
                <a:spcPct val="90000"/>
              </a:lnSpc>
              <a:spcBef>
                <a:spcPts val="500"/>
              </a:spcBef>
              <a:spcAft>
                <a:spcPts val="0"/>
              </a:spcAft>
              <a:buClr>
                <a:schemeClr val="dk1"/>
              </a:buClr>
              <a:buSzPts val="1500"/>
              <a:buNone/>
              <a:defRPr b="1" sz="1500"/>
            </a:lvl7pPr>
            <a:lvl8pPr indent="-228600" lvl="7" marL="3657600" algn="l">
              <a:lnSpc>
                <a:spcPct val="90000"/>
              </a:lnSpc>
              <a:spcBef>
                <a:spcPts val="500"/>
              </a:spcBef>
              <a:spcAft>
                <a:spcPts val="0"/>
              </a:spcAft>
              <a:buClr>
                <a:schemeClr val="dk1"/>
              </a:buClr>
              <a:buSzPts val="1500"/>
              <a:buNone/>
              <a:defRPr b="1" sz="1500"/>
            </a:lvl8pPr>
            <a:lvl9pPr indent="-228600" lvl="8" marL="4114800" algn="l">
              <a:lnSpc>
                <a:spcPct val="90000"/>
              </a:lnSpc>
              <a:spcBef>
                <a:spcPts val="500"/>
              </a:spcBef>
              <a:spcAft>
                <a:spcPts val="0"/>
              </a:spcAft>
              <a:buClr>
                <a:schemeClr val="dk1"/>
              </a:buClr>
              <a:buSzPts val="1500"/>
              <a:buNone/>
              <a:defRPr b="1" sz="1500"/>
            </a:lvl9pPr>
          </a:lstStyle>
          <a:p/>
        </p:txBody>
      </p:sp>
      <p:sp>
        <p:nvSpPr>
          <p:cNvPr id="394" name="Google Shape;394;g1f6ba46ec64_2_35"/>
          <p:cNvSpPr txBox="1"/>
          <p:nvPr>
            <p:ph idx="4" type="body"/>
          </p:nvPr>
        </p:nvSpPr>
        <p:spPr>
          <a:xfrm>
            <a:off x="4629600" y="2504423"/>
            <a:ext cx="3886560" cy="3685346"/>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330200" lvl="1" marL="914400" algn="l">
              <a:lnSpc>
                <a:spcPct val="90000"/>
              </a:lnSpc>
              <a:spcBef>
                <a:spcPts val="1300"/>
              </a:spcBef>
              <a:spcAft>
                <a:spcPts val="0"/>
              </a:spcAft>
              <a:buClr>
                <a:schemeClr val="dk1"/>
              </a:buClr>
              <a:buSzPts val="1600"/>
              <a:buChar char="•"/>
              <a:defRPr/>
            </a:lvl2pPr>
            <a:lvl3pPr indent="-330200" lvl="2" marL="1371600" algn="l">
              <a:lnSpc>
                <a:spcPct val="90000"/>
              </a:lnSpc>
              <a:spcBef>
                <a:spcPts val="500"/>
              </a:spcBef>
              <a:spcAft>
                <a:spcPts val="0"/>
              </a:spcAft>
              <a:buClr>
                <a:schemeClr val="dk1"/>
              </a:buClr>
              <a:buSzPts val="1600"/>
              <a:buChar char="•"/>
              <a:defRPr/>
            </a:lvl3pPr>
            <a:lvl4pPr indent="-330200" lvl="3" marL="1828800" algn="l">
              <a:lnSpc>
                <a:spcPct val="90000"/>
              </a:lnSpc>
              <a:spcBef>
                <a:spcPts val="500"/>
              </a:spcBef>
              <a:spcAft>
                <a:spcPts val="0"/>
              </a:spcAft>
              <a:buClr>
                <a:schemeClr val="dk1"/>
              </a:buClr>
              <a:buSzPts val="1600"/>
              <a:buChar char="•"/>
              <a:defRPr/>
            </a:lvl4pPr>
            <a:lvl5pPr indent="-330200" lvl="4" marL="2286000" algn="l">
              <a:lnSpc>
                <a:spcPct val="90000"/>
              </a:lnSpc>
              <a:spcBef>
                <a:spcPts val="500"/>
              </a:spcBef>
              <a:spcAft>
                <a:spcPts val="0"/>
              </a:spcAft>
              <a:buClr>
                <a:schemeClr val="dk1"/>
              </a:buClr>
              <a:buSzPts val="1600"/>
              <a:buChar char="•"/>
              <a:defRPr/>
            </a:lvl5pPr>
            <a:lvl6pPr indent="-330200" lvl="5" marL="2743200" algn="l">
              <a:lnSpc>
                <a:spcPct val="90000"/>
              </a:lnSpc>
              <a:spcBef>
                <a:spcPts val="500"/>
              </a:spcBef>
              <a:spcAft>
                <a:spcPts val="0"/>
              </a:spcAft>
              <a:buClr>
                <a:schemeClr val="dk1"/>
              </a:buClr>
              <a:buSzPts val="1600"/>
              <a:buChar char="•"/>
              <a:defRPr/>
            </a:lvl6pPr>
            <a:lvl7pPr indent="-330200" lvl="6" marL="3200400" algn="l">
              <a:lnSpc>
                <a:spcPct val="90000"/>
              </a:lnSpc>
              <a:spcBef>
                <a:spcPts val="500"/>
              </a:spcBef>
              <a:spcAft>
                <a:spcPts val="0"/>
              </a:spcAft>
              <a:buClr>
                <a:schemeClr val="dk1"/>
              </a:buClr>
              <a:buSzPts val="1600"/>
              <a:buChar char="•"/>
              <a:defRPr/>
            </a:lvl7pPr>
            <a:lvl8pPr indent="-330200" lvl="7" marL="3657600" algn="l">
              <a:lnSpc>
                <a:spcPct val="90000"/>
              </a:lnSpc>
              <a:spcBef>
                <a:spcPts val="500"/>
              </a:spcBef>
              <a:spcAft>
                <a:spcPts val="0"/>
              </a:spcAft>
              <a:buClr>
                <a:schemeClr val="dk1"/>
              </a:buClr>
              <a:buSzPts val="1600"/>
              <a:buChar char="•"/>
              <a:defRPr/>
            </a:lvl8pPr>
            <a:lvl9pPr indent="-330200" lvl="8" marL="4114800" algn="l">
              <a:lnSpc>
                <a:spcPct val="90000"/>
              </a:lnSpc>
              <a:spcBef>
                <a:spcPts val="500"/>
              </a:spcBef>
              <a:spcAft>
                <a:spcPts val="0"/>
              </a:spcAft>
              <a:buClr>
                <a:schemeClr val="dk1"/>
              </a:buClr>
              <a:buSzPts val="1600"/>
              <a:buChar char="•"/>
              <a:defRPr/>
            </a:lvl9pPr>
          </a:lstStyle>
          <a:p/>
        </p:txBody>
      </p:sp>
      <p:sp>
        <p:nvSpPr>
          <p:cNvPr id="395" name="Google Shape;395;g1f6ba46ec64_2_35"/>
          <p:cNvSpPr txBox="1"/>
          <p:nvPr>
            <p:ph idx="10" type="dt"/>
          </p:nvPr>
        </p:nvSpPr>
        <p:spPr>
          <a:xfrm>
            <a:off x="489827" y="5732228"/>
            <a:ext cx="2130093" cy="472896"/>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dk1"/>
              </a:buClr>
              <a:buSzPts val="16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396" name="Google Shape;396;g1f6ba46ec64_2_35"/>
          <p:cNvSpPr txBox="1"/>
          <p:nvPr>
            <p:ph idx="11" type="ftr"/>
          </p:nvPr>
        </p:nvSpPr>
        <p:spPr>
          <a:xfrm>
            <a:off x="2963779" y="5757702"/>
            <a:ext cx="2898142" cy="472896"/>
          </a:xfrm>
          <a:prstGeom prst="rect">
            <a:avLst/>
          </a:prstGeom>
          <a:noFill/>
          <a:ln>
            <a:noFill/>
          </a:ln>
        </p:spPr>
        <p:txBody>
          <a:bodyPr anchorCtr="0" anchor="t" bIns="0" lIns="0" spcFirstLastPara="1" rIns="0" wrap="square" tIns="0">
            <a:noAutofit/>
          </a:bodyPr>
          <a:lstStyle>
            <a:lvl1pPr lvl="0" algn="ctr">
              <a:spcBef>
                <a:spcPts val="0"/>
              </a:spcBef>
              <a:spcAft>
                <a:spcPts val="0"/>
              </a:spcAft>
              <a:buClr>
                <a:schemeClr val="dk1"/>
              </a:buClr>
              <a:buSzPts val="16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397" name="Google Shape;397;g1f6ba46ec64_2_35"/>
          <p:cNvSpPr txBox="1"/>
          <p:nvPr>
            <p:ph idx="12" type="sldNum"/>
          </p:nvPr>
        </p:nvSpPr>
        <p:spPr>
          <a:xfrm>
            <a:off x="6196635" y="5757702"/>
            <a:ext cx="2130093" cy="472896"/>
          </a:xfrm>
          <a:prstGeom prst="rect">
            <a:avLst/>
          </a:prstGeom>
          <a:noFill/>
          <a:ln>
            <a:noFill/>
          </a:ln>
        </p:spPr>
        <p:txBody>
          <a:bodyPr anchorCtr="0" anchor="t" bIns="0" lIns="0" spcFirstLastPara="1" rIns="0" wrap="square" tIns="0">
            <a:noAutofit/>
          </a:bodyPr>
          <a:lstStyle>
            <a:lvl1pPr indent="0" lvl="0" marL="0" algn="r">
              <a:spcBef>
                <a:spcPts val="0"/>
              </a:spcBef>
              <a:buClr>
                <a:schemeClr val="dk1"/>
              </a:buClr>
              <a:buSzPts val="1300"/>
              <a:buFont typeface="Times New Roman"/>
              <a:buNone/>
              <a:defRPr sz="1300">
                <a:latin typeface="Times New Roman"/>
                <a:ea typeface="Times New Roman"/>
                <a:cs typeface="Times New Roman"/>
                <a:sym typeface="Times New Roman"/>
              </a:defRPr>
            </a:lvl1pPr>
            <a:lvl2pPr indent="0" lvl="1" marL="0" algn="r">
              <a:spcBef>
                <a:spcPts val="0"/>
              </a:spcBef>
              <a:buClr>
                <a:schemeClr val="dk1"/>
              </a:buClr>
              <a:buSzPts val="1300"/>
              <a:buFont typeface="Times New Roman"/>
              <a:buNone/>
              <a:defRPr sz="1300">
                <a:latin typeface="Times New Roman"/>
                <a:ea typeface="Times New Roman"/>
                <a:cs typeface="Times New Roman"/>
                <a:sym typeface="Times New Roman"/>
              </a:defRPr>
            </a:lvl2pPr>
            <a:lvl3pPr indent="0" lvl="2" marL="0" algn="r">
              <a:spcBef>
                <a:spcPts val="0"/>
              </a:spcBef>
              <a:buClr>
                <a:schemeClr val="dk1"/>
              </a:buClr>
              <a:buSzPts val="1300"/>
              <a:buFont typeface="Times New Roman"/>
              <a:buNone/>
              <a:defRPr sz="1300">
                <a:latin typeface="Times New Roman"/>
                <a:ea typeface="Times New Roman"/>
                <a:cs typeface="Times New Roman"/>
                <a:sym typeface="Times New Roman"/>
              </a:defRPr>
            </a:lvl3pPr>
            <a:lvl4pPr indent="0" lvl="3" marL="0" algn="r">
              <a:spcBef>
                <a:spcPts val="0"/>
              </a:spcBef>
              <a:buClr>
                <a:schemeClr val="dk1"/>
              </a:buClr>
              <a:buSzPts val="1300"/>
              <a:buFont typeface="Times New Roman"/>
              <a:buNone/>
              <a:defRPr sz="1300">
                <a:latin typeface="Times New Roman"/>
                <a:ea typeface="Times New Roman"/>
                <a:cs typeface="Times New Roman"/>
                <a:sym typeface="Times New Roman"/>
              </a:defRPr>
            </a:lvl4pPr>
            <a:lvl5pPr indent="0" lvl="4" marL="0" algn="r">
              <a:spcBef>
                <a:spcPts val="0"/>
              </a:spcBef>
              <a:buClr>
                <a:schemeClr val="dk1"/>
              </a:buClr>
              <a:buSzPts val="1300"/>
              <a:buFont typeface="Times New Roman"/>
              <a:buNone/>
              <a:defRPr sz="1300">
                <a:latin typeface="Times New Roman"/>
                <a:ea typeface="Times New Roman"/>
                <a:cs typeface="Times New Roman"/>
                <a:sym typeface="Times New Roman"/>
              </a:defRPr>
            </a:lvl5pPr>
            <a:lvl6pPr indent="0" lvl="5" marL="0" algn="r">
              <a:spcBef>
                <a:spcPts val="0"/>
              </a:spcBef>
              <a:buClr>
                <a:schemeClr val="dk1"/>
              </a:buClr>
              <a:buSzPts val="1300"/>
              <a:buFont typeface="Times New Roman"/>
              <a:buNone/>
              <a:defRPr sz="1300">
                <a:latin typeface="Times New Roman"/>
                <a:ea typeface="Times New Roman"/>
                <a:cs typeface="Times New Roman"/>
                <a:sym typeface="Times New Roman"/>
              </a:defRPr>
            </a:lvl6pPr>
            <a:lvl7pPr indent="0" lvl="6" marL="0" algn="r">
              <a:spcBef>
                <a:spcPts val="0"/>
              </a:spcBef>
              <a:buClr>
                <a:schemeClr val="dk1"/>
              </a:buClr>
              <a:buSzPts val="1300"/>
              <a:buFont typeface="Times New Roman"/>
              <a:buNone/>
              <a:defRPr sz="1300">
                <a:latin typeface="Times New Roman"/>
                <a:ea typeface="Times New Roman"/>
                <a:cs typeface="Times New Roman"/>
                <a:sym typeface="Times New Roman"/>
              </a:defRPr>
            </a:lvl7pPr>
            <a:lvl8pPr indent="0" lvl="7" marL="0" algn="r">
              <a:spcBef>
                <a:spcPts val="0"/>
              </a:spcBef>
              <a:buClr>
                <a:schemeClr val="dk1"/>
              </a:buClr>
              <a:buSzPts val="1300"/>
              <a:buFont typeface="Times New Roman"/>
              <a:buNone/>
              <a:defRPr sz="1300">
                <a:latin typeface="Times New Roman"/>
                <a:ea typeface="Times New Roman"/>
                <a:cs typeface="Times New Roman"/>
                <a:sym typeface="Times New Roman"/>
              </a:defRPr>
            </a:lvl8pPr>
            <a:lvl9pPr indent="0" lvl="8" marL="0" algn="r">
              <a:spcBef>
                <a:spcPts val="0"/>
              </a:spcBef>
              <a:buClr>
                <a:schemeClr val="dk1"/>
              </a:buClr>
              <a:buSzPts val="1300"/>
              <a:buFont typeface="Times New Roman"/>
              <a:buNone/>
              <a:defRPr sz="1300">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8" name="Shape 398"/>
        <p:cNvGrpSpPr/>
        <p:nvPr/>
      </p:nvGrpSpPr>
      <p:grpSpPr>
        <a:xfrm>
          <a:off x="0" y="0"/>
          <a:ext cx="0" cy="0"/>
          <a:chOff x="0" y="0"/>
          <a:chExt cx="0" cy="0"/>
        </a:xfrm>
      </p:grpSpPr>
      <p:sp>
        <p:nvSpPr>
          <p:cNvPr id="399" name="Google Shape;399;g1f6ba46ec64_2_44"/>
          <p:cNvSpPr txBox="1"/>
          <p:nvPr>
            <p:ph type="title"/>
          </p:nvPr>
        </p:nvSpPr>
        <p:spPr>
          <a:xfrm>
            <a:off x="653102" y="620186"/>
            <a:ext cx="7673953" cy="928482"/>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3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p:txBody>
      </p:sp>
      <p:sp>
        <p:nvSpPr>
          <p:cNvPr id="400" name="Google Shape;400;g1f6ba46ec64_2_44"/>
          <p:cNvSpPr txBox="1"/>
          <p:nvPr>
            <p:ph idx="10" type="dt"/>
          </p:nvPr>
        </p:nvSpPr>
        <p:spPr>
          <a:xfrm>
            <a:off x="489827" y="5732228"/>
            <a:ext cx="2130093" cy="472896"/>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dk1"/>
              </a:buClr>
              <a:buSzPts val="16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401" name="Google Shape;401;g1f6ba46ec64_2_44"/>
          <p:cNvSpPr txBox="1"/>
          <p:nvPr>
            <p:ph idx="11" type="ftr"/>
          </p:nvPr>
        </p:nvSpPr>
        <p:spPr>
          <a:xfrm>
            <a:off x="2963779" y="5757702"/>
            <a:ext cx="2898142" cy="472896"/>
          </a:xfrm>
          <a:prstGeom prst="rect">
            <a:avLst/>
          </a:prstGeom>
          <a:noFill/>
          <a:ln>
            <a:noFill/>
          </a:ln>
        </p:spPr>
        <p:txBody>
          <a:bodyPr anchorCtr="0" anchor="t" bIns="0" lIns="0" spcFirstLastPara="1" rIns="0" wrap="square" tIns="0">
            <a:noAutofit/>
          </a:bodyPr>
          <a:lstStyle>
            <a:lvl1pPr lvl="0" algn="ctr">
              <a:spcBef>
                <a:spcPts val="0"/>
              </a:spcBef>
              <a:spcAft>
                <a:spcPts val="0"/>
              </a:spcAft>
              <a:buClr>
                <a:schemeClr val="dk1"/>
              </a:buClr>
              <a:buSzPts val="16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402" name="Google Shape;402;g1f6ba46ec64_2_44"/>
          <p:cNvSpPr txBox="1"/>
          <p:nvPr>
            <p:ph idx="12" type="sldNum"/>
          </p:nvPr>
        </p:nvSpPr>
        <p:spPr>
          <a:xfrm>
            <a:off x="6196635" y="5757702"/>
            <a:ext cx="2130093" cy="472896"/>
          </a:xfrm>
          <a:prstGeom prst="rect">
            <a:avLst/>
          </a:prstGeom>
          <a:noFill/>
          <a:ln>
            <a:noFill/>
          </a:ln>
        </p:spPr>
        <p:txBody>
          <a:bodyPr anchorCtr="0" anchor="t" bIns="0" lIns="0" spcFirstLastPara="1" rIns="0" wrap="square" tIns="0">
            <a:noAutofit/>
          </a:bodyPr>
          <a:lstStyle>
            <a:lvl1pPr indent="0" lvl="0" marL="0" algn="r">
              <a:spcBef>
                <a:spcPts val="0"/>
              </a:spcBef>
              <a:buClr>
                <a:schemeClr val="dk1"/>
              </a:buClr>
              <a:buSzPts val="1300"/>
              <a:buFont typeface="Times New Roman"/>
              <a:buNone/>
              <a:defRPr sz="1300">
                <a:latin typeface="Times New Roman"/>
                <a:ea typeface="Times New Roman"/>
                <a:cs typeface="Times New Roman"/>
                <a:sym typeface="Times New Roman"/>
              </a:defRPr>
            </a:lvl1pPr>
            <a:lvl2pPr indent="0" lvl="1" marL="0" algn="r">
              <a:spcBef>
                <a:spcPts val="0"/>
              </a:spcBef>
              <a:buClr>
                <a:schemeClr val="dk1"/>
              </a:buClr>
              <a:buSzPts val="1300"/>
              <a:buFont typeface="Times New Roman"/>
              <a:buNone/>
              <a:defRPr sz="1300">
                <a:latin typeface="Times New Roman"/>
                <a:ea typeface="Times New Roman"/>
                <a:cs typeface="Times New Roman"/>
                <a:sym typeface="Times New Roman"/>
              </a:defRPr>
            </a:lvl2pPr>
            <a:lvl3pPr indent="0" lvl="2" marL="0" algn="r">
              <a:spcBef>
                <a:spcPts val="0"/>
              </a:spcBef>
              <a:buClr>
                <a:schemeClr val="dk1"/>
              </a:buClr>
              <a:buSzPts val="1300"/>
              <a:buFont typeface="Times New Roman"/>
              <a:buNone/>
              <a:defRPr sz="1300">
                <a:latin typeface="Times New Roman"/>
                <a:ea typeface="Times New Roman"/>
                <a:cs typeface="Times New Roman"/>
                <a:sym typeface="Times New Roman"/>
              </a:defRPr>
            </a:lvl3pPr>
            <a:lvl4pPr indent="0" lvl="3" marL="0" algn="r">
              <a:spcBef>
                <a:spcPts val="0"/>
              </a:spcBef>
              <a:buClr>
                <a:schemeClr val="dk1"/>
              </a:buClr>
              <a:buSzPts val="1300"/>
              <a:buFont typeface="Times New Roman"/>
              <a:buNone/>
              <a:defRPr sz="1300">
                <a:latin typeface="Times New Roman"/>
                <a:ea typeface="Times New Roman"/>
                <a:cs typeface="Times New Roman"/>
                <a:sym typeface="Times New Roman"/>
              </a:defRPr>
            </a:lvl4pPr>
            <a:lvl5pPr indent="0" lvl="4" marL="0" algn="r">
              <a:spcBef>
                <a:spcPts val="0"/>
              </a:spcBef>
              <a:buClr>
                <a:schemeClr val="dk1"/>
              </a:buClr>
              <a:buSzPts val="1300"/>
              <a:buFont typeface="Times New Roman"/>
              <a:buNone/>
              <a:defRPr sz="1300">
                <a:latin typeface="Times New Roman"/>
                <a:ea typeface="Times New Roman"/>
                <a:cs typeface="Times New Roman"/>
                <a:sym typeface="Times New Roman"/>
              </a:defRPr>
            </a:lvl5pPr>
            <a:lvl6pPr indent="0" lvl="5" marL="0" algn="r">
              <a:spcBef>
                <a:spcPts val="0"/>
              </a:spcBef>
              <a:buClr>
                <a:schemeClr val="dk1"/>
              </a:buClr>
              <a:buSzPts val="1300"/>
              <a:buFont typeface="Times New Roman"/>
              <a:buNone/>
              <a:defRPr sz="1300">
                <a:latin typeface="Times New Roman"/>
                <a:ea typeface="Times New Roman"/>
                <a:cs typeface="Times New Roman"/>
                <a:sym typeface="Times New Roman"/>
              </a:defRPr>
            </a:lvl6pPr>
            <a:lvl7pPr indent="0" lvl="6" marL="0" algn="r">
              <a:spcBef>
                <a:spcPts val="0"/>
              </a:spcBef>
              <a:buClr>
                <a:schemeClr val="dk1"/>
              </a:buClr>
              <a:buSzPts val="1300"/>
              <a:buFont typeface="Times New Roman"/>
              <a:buNone/>
              <a:defRPr sz="1300">
                <a:latin typeface="Times New Roman"/>
                <a:ea typeface="Times New Roman"/>
                <a:cs typeface="Times New Roman"/>
                <a:sym typeface="Times New Roman"/>
              </a:defRPr>
            </a:lvl7pPr>
            <a:lvl8pPr indent="0" lvl="7" marL="0" algn="r">
              <a:spcBef>
                <a:spcPts val="0"/>
              </a:spcBef>
              <a:buClr>
                <a:schemeClr val="dk1"/>
              </a:buClr>
              <a:buSzPts val="1300"/>
              <a:buFont typeface="Times New Roman"/>
              <a:buNone/>
              <a:defRPr sz="1300">
                <a:latin typeface="Times New Roman"/>
                <a:ea typeface="Times New Roman"/>
                <a:cs typeface="Times New Roman"/>
                <a:sym typeface="Times New Roman"/>
              </a:defRPr>
            </a:lvl8pPr>
            <a:lvl9pPr indent="0" lvl="8" marL="0" algn="r">
              <a:spcBef>
                <a:spcPts val="0"/>
              </a:spcBef>
              <a:buClr>
                <a:schemeClr val="dk1"/>
              </a:buClr>
              <a:buSzPts val="1300"/>
              <a:buFont typeface="Times New Roman"/>
              <a:buNone/>
              <a:defRPr sz="1300">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03" name="Shape 403"/>
        <p:cNvGrpSpPr/>
        <p:nvPr/>
      </p:nvGrpSpPr>
      <p:grpSpPr>
        <a:xfrm>
          <a:off x="0" y="0"/>
          <a:ext cx="0" cy="0"/>
          <a:chOff x="0" y="0"/>
          <a:chExt cx="0" cy="0"/>
        </a:xfrm>
      </p:grpSpPr>
      <p:sp>
        <p:nvSpPr>
          <p:cNvPr id="404" name="Google Shape;404;g1f6ba46ec64_2_49"/>
          <p:cNvSpPr txBox="1"/>
          <p:nvPr>
            <p:ph type="title"/>
          </p:nvPr>
        </p:nvSpPr>
        <p:spPr>
          <a:xfrm>
            <a:off x="629280" y="456528"/>
            <a:ext cx="2949120" cy="1601448"/>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300"/>
              <a:buNone/>
              <a:defRPr sz="2900"/>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p:txBody>
      </p:sp>
      <p:sp>
        <p:nvSpPr>
          <p:cNvPr id="405" name="Google Shape;405;g1f6ba46ec64_2_49"/>
          <p:cNvSpPr txBox="1"/>
          <p:nvPr>
            <p:ph idx="1" type="body"/>
          </p:nvPr>
        </p:nvSpPr>
        <p:spPr>
          <a:xfrm>
            <a:off x="3888000" y="987944"/>
            <a:ext cx="4628160" cy="4873472"/>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sz="2900"/>
            </a:lvl1pPr>
            <a:lvl2pPr indent="-387350" lvl="1" marL="914400" algn="l">
              <a:lnSpc>
                <a:spcPct val="90000"/>
              </a:lnSpc>
              <a:spcBef>
                <a:spcPts val="1300"/>
              </a:spcBef>
              <a:spcAft>
                <a:spcPts val="0"/>
              </a:spcAft>
              <a:buClr>
                <a:schemeClr val="dk1"/>
              </a:buClr>
              <a:buSzPts val="2500"/>
              <a:buChar char="•"/>
              <a:defRPr sz="2500"/>
            </a:lvl2pPr>
            <a:lvl3pPr indent="-368300" lvl="2" marL="1371600" algn="l">
              <a:lnSpc>
                <a:spcPct val="90000"/>
              </a:lnSpc>
              <a:spcBef>
                <a:spcPts val="500"/>
              </a:spcBef>
              <a:spcAft>
                <a:spcPts val="0"/>
              </a:spcAft>
              <a:buClr>
                <a:schemeClr val="dk1"/>
              </a:buClr>
              <a:buSzPts val="2200"/>
              <a:buChar char="•"/>
              <a:defRPr sz="22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sz="1800"/>
            </a:lvl6pPr>
            <a:lvl7pPr indent="-342900" lvl="6" marL="3200400" algn="l">
              <a:lnSpc>
                <a:spcPct val="90000"/>
              </a:lnSpc>
              <a:spcBef>
                <a:spcPts val="500"/>
              </a:spcBef>
              <a:spcAft>
                <a:spcPts val="0"/>
              </a:spcAft>
              <a:buClr>
                <a:schemeClr val="dk1"/>
              </a:buClr>
              <a:buSzPts val="1800"/>
              <a:buChar char="•"/>
              <a:defRPr sz="1800"/>
            </a:lvl7pPr>
            <a:lvl8pPr indent="-342900" lvl="7" marL="3657600" algn="l">
              <a:lnSpc>
                <a:spcPct val="90000"/>
              </a:lnSpc>
              <a:spcBef>
                <a:spcPts val="500"/>
              </a:spcBef>
              <a:spcAft>
                <a:spcPts val="0"/>
              </a:spcAft>
              <a:buClr>
                <a:schemeClr val="dk1"/>
              </a:buClr>
              <a:buSzPts val="1800"/>
              <a:buChar char="•"/>
              <a:defRPr sz="1800"/>
            </a:lvl8pPr>
            <a:lvl9pPr indent="-342900" lvl="8" marL="4114800" algn="l">
              <a:lnSpc>
                <a:spcPct val="90000"/>
              </a:lnSpc>
              <a:spcBef>
                <a:spcPts val="500"/>
              </a:spcBef>
              <a:spcAft>
                <a:spcPts val="0"/>
              </a:spcAft>
              <a:buClr>
                <a:schemeClr val="dk1"/>
              </a:buClr>
              <a:buSzPts val="1800"/>
              <a:buChar char="•"/>
              <a:defRPr sz="1800"/>
            </a:lvl9pPr>
          </a:lstStyle>
          <a:p/>
        </p:txBody>
      </p:sp>
      <p:sp>
        <p:nvSpPr>
          <p:cNvPr id="406" name="Google Shape;406;g1f6ba46ec64_2_49"/>
          <p:cNvSpPr txBox="1"/>
          <p:nvPr>
            <p:ph idx="2" type="body"/>
          </p:nvPr>
        </p:nvSpPr>
        <p:spPr>
          <a:xfrm>
            <a:off x="629280" y="2057977"/>
            <a:ext cx="2949120" cy="38106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500"/>
              <a:buFont typeface="Arial"/>
              <a:buNone/>
              <a:defRPr sz="1500"/>
            </a:lvl1pPr>
            <a:lvl2pPr indent="-228600" lvl="1" marL="914400" algn="l">
              <a:lnSpc>
                <a:spcPct val="90000"/>
              </a:lnSpc>
              <a:spcBef>
                <a:spcPts val="1300"/>
              </a:spcBef>
              <a:spcAft>
                <a:spcPts val="0"/>
              </a:spcAft>
              <a:buClr>
                <a:schemeClr val="dk1"/>
              </a:buClr>
              <a:buSzPts val="1300"/>
              <a:buNone/>
              <a:defRPr sz="1300"/>
            </a:lvl2pPr>
            <a:lvl3pPr indent="-228600" lvl="2" marL="1371600" algn="l">
              <a:lnSpc>
                <a:spcPct val="90000"/>
              </a:lnSpc>
              <a:spcBef>
                <a:spcPts val="500"/>
              </a:spcBef>
              <a:spcAft>
                <a:spcPts val="0"/>
              </a:spcAft>
              <a:buClr>
                <a:schemeClr val="dk1"/>
              </a:buClr>
              <a:buSzPts val="1100"/>
              <a:buNone/>
              <a:defRPr sz="11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407" name="Google Shape;407;g1f6ba46ec64_2_49"/>
          <p:cNvSpPr txBox="1"/>
          <p:nvPr>
            <p:ph idx="10" type="dt"/>
          </p:nvPr>
        </p:nvSpPr>
        <p:spPr>
          <a:xfrm>
            <a:off x="489827" y="5732228"/>
            <a:ext cx="2130093" cy="472896"/>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dk1"/>
              </a:buClr>
              <a:buSzPts val="16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408" name="Google Shape;408;g1f6ba46ec64_2_49"/>
          <p:cNvSpPr txBox="1"/>
          <p:nvPr>
            <p:ph idx="11" type="ftr"/>
          </p:nvPr>
        </p:nvSpPr>
        <p:spPr>
          <a:xfrm>
            <a:off x="2963779" y="5757702"/>
            <a:ext cx="2898142" cy="472896"/>
          </a:xfrm>
          <a:prstGeom prst="rect">
            <a:avLst/>
          </a:prstGeom>
          <a:noFill/>
          <a:ln>
            <a:noFill/>
          </a:ln>
        </p:spPr>
        <p:txBody>
          <a:bodyPr anchorCtr="0" anchor="t" bIns="0" lIns="0" spcFirstLastPara="1" rIns="0" wrap="square" tIns="0">
            <a:noAutofit/>
          </a:bodyPr>
          <a:lstStyle>
            <a:lvl1pPr lvl="0" algn="ctr">
              <a:spcBef>
                <a:spcPts val="0"/>
              </a:spcBef>
              <a:spcAft>
                <a:spcPts val="0"/>
              </a:spcAft>
              <a:buClr>
                <a:schemeClr val="dk1"/>
              </a:buClr>
              <a:buSzPts val="16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409" name="Google Shape;409;g1f6ba46ec64_2_49"/>
          <p:cNvSpPr txBox="1"/>
          <p:nvPr>
            <p:ph idx="12" type="sldNum"/>
          </p:nvPr>
        </p:nvSpPr>
        <p:spPr>
          <a:xfrm>
            <a:off x="6196635" y="5757702"/>
            <a:ext cx="2130093" cy="472896"/>
          </a:xfrm>
          <a:prstGeom prst="rect">
            <a:avLst/>
          </a:prstGeom>
          <a:noFill/>
          <a:ln>
            <a:noFill/>
          </a:ln>
        </p:spPr>
        <p:txBody>
          <a:bodyPr anchorCtr="0" anchor="t" bIns="0" lIns="0" spcFirstLastPara="1" rIns="0" wrap="square" tIns="0">
            <a:noAutofit/>
          </a:bodyPr>
          <a:lstStyle>
            <a:lvl1pPr indent="0" lvl="0" marL="0" algn="r">
              <a:spcBef>
                <a:spcPts val="0"/>
              </a:spcBef>
              <a:buClr>
                <a:schemeClr val="dk1"/>
              </a:buClr>
              <a:buSzPts val="1300"/>
              <a:buFont typeface="Times New Roman"/>
              <a:buNone/>
              <a:defRPr sz="1300">
                <a:latin typeface="Times New Roman"/>
                <a:ea typeface="Times New Roman"/>
                <a:cs typeface="Times New Roman"/>
                <a:sym typeface="Times New Roman"/>
              </a:defRPr>
            </a:lvl1pPr>
            <a:lvl2pPr indent="0" lvl="1" marL="0" algn="r">
              <a:spcBef>
                <a:spcPts val="0"/>
              </a:spcBef>
              <a:buClr>
                <a:schemeClr val="dk1"/>
              </a:buClr>
              <a:buSzPts val="1300"/>
              <a:buFont typeface="Times New Roman"/>
              <a:buNone/>
              <a:defRPr sz="1300">
                <a:latin typeface="Times New Roman"/>
                <a:ea typeface="Times New Roman"/>
                <a:cs typeface="Times New Roman"/>
                <a:sym typeface="Times New Roman"/>
              </a:defRPr>
            </a:lvl2pPr>
            <a:lvl3pPr indent="0" lvl="2" marL="0" algn="r">
              <a:spcBef>
                <a:spcPts val="0"/>
              </a:spcBef>
              <a:buClr>
                <a:schemeClr val="dk1"/>
              </a:buClr>
              <a:buSzPts val="1300"/>
              <a:buFont typeface="Times New Roman"/>
              <a:buNone/>
              <a:defRPr sz="1300">
                <a:latin typeface="Times New Roman"/>
                <a:ea typeface="Times New Roman"/>
                <a:cs typeface="Times New Roman"/>
                <a:sym typeface="Times New Roman"/>
              </a:defRPr>
            </a:lvl3pPr>
            <a:lvl4pPr indent="0" lvl="3" marL="0" algn="r">
              <a:spcBef>
                <a:spcPts val="0"/>
              </a:spcBef>
              <a:buClr>
                <a:schemeClr val="dk1"/>
              </a:buClr>
              <a:buSzPts val="1300"/>
              <a:buFont typeface="Times New Roman"/>
              <a:buNone/>
              <a:defRPr sz="1300">
                <a:latin typeface="Times New Roman"/>
                <a:ea typeface="Times New Roman"/>
                <a:cs typeface="Times New Roman"/>
                <a:sym typeface="Times New Roman"/>
              </a:defRPr>
            </a:lvl4pPr>
            <a:lvl5pPr indent="0" lvl="4" marL="0" algn="r">
              <a:spcBef>
                <a:spcPts val="0"/>
              </a:spcBef>
              <a:buClr>
                <a:schemeClr val="dk1"/>
              </a:buClr>
              <a:buSzPts val="1300"/>
              <a:buFont typeface="Times New Roman"/>
              <a:buNone/>
              <a:defRPr sz="1300">
                <a:latin typeface="Times New Roman"/>
                <a:ea typeface="Times New Roman"/>
                <a:cs typeface="Times New Roman"/>
                <a:sym typeface="Times New Roman"/>
              </a:defRPr>
            </a:lvl5pPr>
            <a:lvl6pPr indent="0" lvl="5" marL="0" algn="r">
              <a:spcBef>
                <a:spcPts val="0"/>
              </a:spcBef>
              <a:buClr>
                <a:schemeClr val="dk1"/>
              </a:buClr>
              <a:buSzPts val="1300"/>
              <a:buFont typeface="Times New Roman"/>
              <a:buNone/>
              <a:defRPr sz="1300">
                <a:latin typeface="Times New Roman"/>
                <a:ea typeface="Times New Roman"/>
                <a:cs typeface="Times New Roman"/>
                <a:sym typeface="Times New Roman"/>
              </a:defRPr>
            </a:lvl6pPr>
            <a:lvl7pPr indent="0" lvl="6" marL="0" algn="r">
              <a:spcBef>
                <a:spcPts val="0"/>
              </a:spcBef>
              <a:buClr>
                <a:schemeClr val="dk1"/>
              </a:buClr>
              <a:buSzPts val="1300"/>
              <a:buFont typeface="Times New Roman"/>
              <a:buNone/>
              <a:defRPr sz="1300">
                <a:latin typeface="Times New Roman"/>
                <a:ea typeface="Times New Roman"/>
                <a:cs typeface="Times New Roman"/>
                <a:sym typeface="Times New Roman"/>
              </a:defRPr>
            </a:lvl7pPr>
            <a:lvl8pPr indent="0" lvl="7" marL="0" algn="r">
              <a:spcBef>
                <a:spcPts val="0"/>
              </a:spcBef>
              <a:buClr>
                <a:schemeClr val="dk1"/>
              </a:buClr>
              <a:buSzPts val="1300"/>
              <a:buFont typeface="Times New Roman"/>
              <a:buNone/>
              <a:defRPr sz="1300">
                <a:latin typeface="Times New Roman"/>
                <a:ea typeface="Times New Roman"/>
                <a:cs typeface="Times New Roman"/>
                <a:sym typeface="Times New Roman"/>
              </a:defRPr>
            </a:lvl8pPr>
            <a:lvl9pPr indent="0" lvl="8" marL="0" algn="r">
              <a:spcBef>
                <a:spcPts val="0"/>
              </a:spcBef>
              <a:buClr>
                <a:schemeClr val="dk1"/>
              </a:buClr>
              <a:buSzPts val="1300"/>
              <a:buFont typeface="Times New Roman"/>
              <a:buNone/>
              <a:defRPr sz="1300">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10" name="Shape 410"/>
        <p:cNvGrpSpPr/>
        <p:nvPr/>
      </p:nvGrpSpPr>
      <p:grpSpPr>
        <a:xfrm>
          <a:off x="0" y="0"/>
          <a:ext cx="0" cy="0"/>
          <a:chOff x="0" y="0"/>
          <a:chExt cx="0" cy="0"/>
        </a:xfrm>
      </p:grpSpPr>
      <p:sp>
        <p:nvSpPr>
          <p:cNvPr id="411" name="Google Shape;411;g1f6ba46ec64_2_56"/>
          <p:cNvSpPr txBox="1"/>
          <p:nvPr>
            <p:ph type="title"/>
          </p:nvPr>
        </p:nvSpPr>
        <p:spPr>
          <a:xfrm>
            <a:off x="629280" y="456528"/>
            <a:ext cx="2949120" cy="1601448"/>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300"/>
              <a:buNone/>
              <a:defRPr sz="2900"/>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p:txBody>
      </p:sp>
      <p:sp>
        <p:nvSpPr>
          <p:cNvPr id="412" name="Google Shape;412;g1f6ba46ec64_2_56"/>
          <p:cNvSpPr/>
          <p:nvPr>
            <p:ph idx="2" type="pic"/>
          </p:nvPr>
        </p:nvSpPr>
        <p:spPr>
          <a:xfrm>
            <a:off x="3888000" y="987944"/>
            <a:ext cx="4628160" cy="4873472"/>
          </a:xfrm>
          <a:prstGeom prst="rect">
            <a:avLst/>
          </a:prstGeom>
          <a:noFill/>
          <a:ln>
            <a:noFill/>
          </a:ln>
        </p:spPr>
      </p:sp>
      <p:sp>
        <p:nvSpPr>
          <p:cNvPr id="413" name="Google Shape;413;g1f6ba46ec64_2_56"/>
          <p:cNvSpPr txBox="1"/>
          <p:nvPr>
            <p:ph idx="1" type="body"/>
          </p:nvPr>
        </p:nvSpPr>
        <p:spPr>
          <a:xfrm>
            <a:off x="629280" y="2057977"/>
            <a:ext cx="2949120" cy="38106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500"/>
              <a:buFont typeface="Arial"/>
              <a:buNone/>
              <a:defRPr sz="1500"/>
            </a:lvl1pPr>
            <a:lvl2pPr indent="-228600" lvl="1" marL="914400" algn="l">
              <a:lnSpc>
                <a:spcPct val="90000"/>
              </a:lnSpc>
              <a:spcBef>
                <a:spcPts val="1300"/>
              </a:spcBef>
              <a:spcAft>
                <a:spcPts val="0"/>
              </a:spcAft>
              <a:buClr>
                <a:schemeClr val="dk1"/>
              </a:buClr>
              <a:buSzPts val="1300"/>
              <a:buNone/>
              <a:defRPr sz="1300"/>
            </a:lvl2pPr>
            <a:lvl3pPr indent="-228600" lvl="2" marL="1371600" algn="l">
              <a:lnSpc>
                <a:spcPct val="90000"/>
              </a:lnSpc>
              <a:spcBef>
                <a:spcPts val="500"/>
              </a:spcBef>
              <a:spcAft>
                <a:spcPts val="0"/>
              </a:spcAft>
              <a:buClr>
                <a:schemeClr val="dk1"/>
              </a:buClr>
              <a:buSzPts val="1100"/>
              <a:buNone/>
              <a:defRPr sz="11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414" name="Google Shape;414;g1f6ba46ec64_2_56"/>
          <p:cNvSpPr txBox="1"/>
          <p:nvPr>
            <p:ph idx="10" type="dt"/>
          </p:nvPr>
        </p:nvSpPr>
        <p:spPr>
          <a:xfrm>
            <a:off x="489827" y="5732228"/>
            <a:ext cx="2130093" cy="472896"/>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dk1"/>
              </a:buClr>
              <a:buSzPts val="16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415" name="Google Shape;415;g1f6ba46ec64_2_56"/>
          <p:cNvSpPr txBox="1"/>
          <p:nvPr>
            <p:ph idx="11" type="ftr"/>
          </p:nvPr>
        </p:nvSpPr>
        <p:spPr>
          <a:xfrm>
            <a:off x="2963779" y="5757702"/>
            <a:ext cx="2898142" cy="472896"/>
          </a:xfrm>
          <a:prstGeom prst="rect">
            <a:avLst/>
          </a:prstGeom>
          <a:noFill/>
          <a:ln>
            <a:noFill/>
          </a:ln>
        </p:spPr>
        <p:txBody>
          <a:bodyPr anchorCtr="0" anchor="t" bIns="0" lIns="0" spcFirstLastPara="1" rIns="0" wrap="square" tIns="0">
            <a:noAutofit/>
          </a:bodyPr>
          <a:lstStyle>
            <a:lvl1pPr lvl="0" algn="ctr">
              <a:spcBef>
                <a:spcPts val="0"/>
              </a:spcBef>
              <a:spcAft>
                <a:spcPts val="0"/>
              </a:spcAft>
              <a:buClr>
                <a:schemeClr val="dk1"/>
              </a:buClr>
              <a:buSzPts val="16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416" name="Google Shape;416;g1f6ba46ec64_2_56"/>
          <p:cNvSpPr txBox="1"/>
          <p:nvPr>
            <p:ph idx="12" type="sldNum"/>
          </p:nvPr>
        </p:nvSpPr>
        <p:spPr>
          <a:xfrm>
            <a:off x="6196635" y="5757702"/>
            <a:ext cx="2130093" cy="472896"/>
          </a:xfrm>
          <a:prstGeom prst="rect">
            <a:avLst/>
          </a:prstGeom>
          <a:noFill/>
          <a:ln>
            <a:noFill/>
          </a:ln>
        </p:spPr>
        <p:txBody>
          <a:bodyPr anchorCtr="0" anchor="t" bIns="0" lIns="0" spcFirstLastPara="1" rIns="0" wrap="square" tIns="0">
            <a:noAutofit/>
          </a:bodyPr>
          <a:lstStyle>
            <a:lvl1pPr indent="0" lvl="0" marL="0" algn="r">
              <a:spcBef>
                <a:spcPts val="0"/>
              </a:spcBef>
              <a:buClr>
                <a:schemeClr val="dk1"/>
              </a:buClr>
              <a:buSzPts val="1300"/>
              <a:buFont typeface="Times New Roman"/>
              <a:buNone/>
              <a:defRPr sz="1300">
                <a:latin typeface="Times New Roman"/>
                <a:ea typeface="Times New Roman"/>
                <a:cs typeface="Times New Roman"/>
                <a:sym typeface="Times New Roman"/>
              </a:defRPr>
            </a:lvl1pPr>
            <a:lvl2pPr indent="0" lvl="1" marL="0" algn="r">
              <a:spcBef>
                <a:spcPts val="0"/>
              </a:spcBef>
              <a:buClr>
                <a:schemeClr val="dk1"/>
              </a:buClr>
              <a:buSzPts val="1300"/>
              <a:buFont typeface="Times New Roman"/>
              <a:buNone/>
              <a:defRPr sz="1300">
                <a:latin typeface="Times New Roman"/>
                <a:ea typeface="Times New Roman"/>
                <a:cs typeface="Times New Roman"/>
                <a:sym typeface="Times New Roman"/>
              </a:defRPr>
            </a:lvl2pPr>
            <a:lvl3pPr indent="0" lvl="2" marL="0" algn="r">
              <a:spcBef>
                <a:spcPts val="0"/>
              </a:spcBef>
              <a:buClr>
                <a:schemeClr val="dk1"/>
              </a:buClr>
              <a:buSzPts val="1300"/>
              <a:buFont typeface="Times New Roman"/>
              <a:buNone/>
              <a:defRPr sz="1300">
                <a:latin typeface="Times New Roman"/>
                <a:ea typeface="Times New Roman"/>
                <a:cs typeface="Times New Roman"/>
                <a:sym typeface="Times New Roman"/>
              </a:defRPr>
            </a:lvl3pPr>
            <a:lvl4pPr indent="0" lvl="3" marL="0" algn="r">
              <a:spcBef>
                <a:spcPts val="0"/>
              </a:spcBef>
              <a:buClr>
                <a:schemeClr val="dk1"/>
              </a:buClr>
              <a:buSzPts val="1300"/>
              <a:buFont typeface="Times New Roman"/>
              <a:buNone/>
              <a:defRPr sz="1300">
                <a:latin typeface="Times New Roman"/>
                <a:ea typeface="Times New Roman"/>
                <a:cs typeface="Times New Roman"/>
                <a:sym typeface="Times New Roman"/>
              </a:defRPr>
            </a:lvl4pPr>
            <a:lvl5pPr indent="0" lvl="4" marL="0" algn="r">
              <a:spcBef>
                <a:spcPts val="0"/>
              </a:spcBef>
              <a:buClr>
                <a:schemeClr val="dk1"/>
              </a:buClr>
              <a:buSzPts val="1300"/>
              <a:buFont typeface="Times New Roman"/>
              <a:buNone/>
              <a:defRPr sz="1300">
                <a:latin typeface="Times New Roman"/>
                <a:ea typeface="Times New Roman"/>
                <a:cs typeface="Times New Roman"/>
                <a:sym typeface="Times New Roman"/>
              </a:defRPr>
            </a:lvl5pPr>
            <a:lvl6pPr indent="0" lvl="5" marL="0" algn="r">
              <a:spcBef>
                <a:spcPts val="0"/>
              </a:spcBef>
              <a:buClr>
                <a:schemeClr val="dk1"/>
              </a:buClr>
              <a:buSzPts val="1300"/>
              <a:buFont typeface="Times New Roman"/>
              <a:buNone/>
              <a:defRPr sz="1300">
                <a:latin typeface="Times New Roman"/>
                <a:ea typeface="Times New Roman"/>
                <a:cs typeface="Times New Roman"/>
                <a:sym typeface="Times New Roman"/>
              </a:defRPr>
            </a:lvl6pPr>
            <a:lvl7pPr indent="0" lvl="6" marL="0" algn="r">
              <a:spcBef>
                <a:spcPts val="0"/>
              </a:spcBef>
              <a:buClr>
                <a:schemeClr val="dk1"/>
              </a:buClr>
              <a:buSzPts val="1300"/>
              <a:buFont typeface="Times New Roman"/>
              <a:buNone/>
              <a:defRPr sz="1300">
                <a:latin typeface="Times New Roman"/>
                <a:ea typeface="Times New Roman"/>
                <a:cs typeface="Times New Roman"/>
                <a:sym typeface="Times New Roman"/>
              </a:defRPr>
            </a:lvl7pPr>
            <a:lvl8pPr indent="0" lvl="7" marL="0" algn="r">
              <a:spcBef>
                <a:spcPts val="0"/>
              </a:spcBef>
              <a:buClr>
                <a:schemeClr val="dk1"/>
              </a:buClr>
              <a:buSzPts val="1300"/>
              <a:buFont typeface="Times New Roman"/>
              <a:buNone/>
              <a:defRPr sz="1300">
                <a:latin typeface="Times New Roman"/>
                <a:ea typeface="Times New Roman"/>
                <a:cs typeface="Times New Roman"/>
                <a:sym typeface="Times New Roman"/>
              </a:defRPr>
            </a:lvl8pPr>
            <a:lvl9pPr indent="0" lvl="8" marL="0" algn="r">
              <a:spcBef>
                <a:spcPts val="0"/>
              </a:spcBef>
              <a:buClr>
                <a:schemeClr val="dk1"/>
              </a:buClr>
              <a:buSzPts val="1300"/>
              <a:buFont typeface="Times New Roman"/>
              <a:buNone/>
              <a:defRPr sz="1300">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17" name="Shape 417"/>
        <p:cNvGrpSpPr/>
        <p:nvPr/>
      </p:nvGrpSpPr>
      <p:grpSpPr>
        <a:xfrm>
          <a:off x="0" y="0"/>
          <a:ext cx="0" cy="0"/>
          <a:chOff x="0" y="0"/>
          <a:chExt cx="0" cy="0"/>
        </a:xfrm>
      </p:grpSpPr>
      <p:sp>
        <p:nvSpPr>
          <p:cNvPr id="418" name="Google Shape;418;g1f6ba46ec64_2_63"/>
          <p:cNvSpPr txBox="1"/>
          <p:nvPr>
            <p:ph type="title"/>
          </p:nvPr>
        </p:nvSpPr>
        <p:spPr>
          <a:xfrm>
            <a:off x="653102" y="620186"/>
            <a:ext cx="7673953" cy="928482"/>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3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p:txBody>
      </p:sp>
      <p:sp>
        <p:nvSpPr>
          <p:cNvPr id="419" name="Google Shape;419;g1f6ba46ec64_2_63"/>
          <p:cNvSpPr txBox="1"/>
          <p:nvPr>
            <p:ph idx="1" type="body"/>
          </p:nvPr>
        </p:nvSpPr>
        <p:spPr>
          <a:xfrm rot="5400000">
            <a:off x="2680613" y="-259704"/>
            <a:ext cx="3977811" cy="8032833"/>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330200" lvl="1" marL="914400" algn="l">
              <a:lnSpc>
                <a:spcPct val="90000"/>
              </a:lnSpc>
              <a:spcBef>
                <a:spcPts val="1300"/>
              </a:spcBef>
              <a:spcAft>
                <a:spcPts val="0"/>
              </a:spcAft>
              <a:buClr>
                <a:schemeClr val="dk1"/>
              </a:buClr>
              <a:buSzPts val="1600"/>
              <a:buChar char="•"/>
              <a:defRPr/>
            </a:lvl2pPr>
            <a:lvl3pPr indent="-330200" lvl="2" marL="1371600" algn="l">
              <a:lnSpc>
                <a:spcPct val="90000"/>
              </a:lnSpc>
              <a:spcBef>
                <a:spcPts val="500"/>
              </a:spcBef>
              <a:spcAft>
                <a:spcPts val="0"/>
              </a:spcAft>
              <a:buClr>
                <a:schemeClr val="dk1"/>
              </a:buClr>
              <a:buSzPts val="1600"/>
              <a:buChar char="•"/>
              <a:defRPr/>
            </a:lvl3pPr>
            <a:lvl4pPr indent="-330200" lvl="3" marL="1828800" algn="l">
              <a:lnSpc>
                <a:spcPct val="90000"/>
              </a:lnSpc>
              <a:spcBef>
                <a:spcPts val="500"/>
              </a:spcBef>
              <a:spcAft>
                <a:spcPts val="0"/>
              </a:spcAft>
              <a:buClr>
                <a:schemeClr val="dk1"/>
              </a:buClr>
              <a:buSzPts val="1600"/>
              <a:buChar char="•"/>
              <a:defRPr/>
            </a:lvl4pPr>
            <a:lvl5pPr indent="-330200" lvl="4" marL="2286000" algn="l">
              <a:lnSpc>
                <a:spcPct val="90000"/>
              </a:lnSpc>
              <a:spcBef>
                <a:spcPts val="500"/>
              </a:spcBef>
              <a:spcAft>
                <a:spcPts val="0"/>
              </a:spcAft>
              <a:buClr>
                <a:schemeClr val="dk1"/>
              </a:buClr>
              <a:buSzPts val="1600"/>
              <a:buChar char="•"/>
              <a:defRPr/>
            </a:lvl5pPr>
            <a:lvl6pPr indent="-330200" lvl="5" marL="2743200" algn="l">
              <a:lnSpc>
                <a:spcPct val="90000"/>
              </a:lnSpc>
              <a:spcBef>
                <a:spcPts val="500"/>
              </a:spcBef>
              <a:spcAft>
                <a:spcPts val="0"/>
              </a:spcAft>
              <a:buClr>
                <a:schemeClr val="dk1"/>
              </a:buClr>
              <a:buSzPts val="1600"/>
              <a:buChar char="•"/>
              <a:defRPr/>
            </a:lvl6pPr>
            <a:lvl7pPr indent="-330200" lvl="6" marL="3200400" algn="l">
              <a:lnSpc>
                <a:spcPct val="90000"/>
              </a:lnSpc>
              <a:spcBef>
                <a:spcPts val="500"/>
              </a:spcBef>
              <a:spcAft>
                <a:spcPts val="0"/>
              </a:spcAft>
              <a:buClr>
                <a:schemeClr val="dk1"/>
              </a:buClr>
              <a:buSzPts val="1600"/>
              <a:buChar char="•"/>
              <a:defRPr/>
            </a:lvl7pPr>
            <a:lvl8pPr indent="-330200" lvl="7" marL="3657600" algn="l">
              <a:lnSpc>
                <a:spcPct val="90000"/>
              </a:lnSpc>
              <a:spcBef>
                <a:spcPts val="500"/>
              </a:spcBef>
              <a:spcAft>
                <a:spcPts val="0"/>
              </a:spcAft>
              <a:buClr>
                <a:schemeClr val="dk1"/>
              </a:buClr>
              <a:buSzPts val="1600"/>
              <a:buChar char="•"/>
              <a:defRPr/>
            </a:lvl8pPr>
            <a:lvl9pPr indent="-330200" lvl="8" marL="4114800" algn="l">
              <a:lnSpc>
                <a:spcPct val="90000"/>
              </a:lnSpc>
              <a:spcBef>
                <a:spcPts val="500"/>
              </a:spcBef>
              <a:spcAft>
                <a:spcPts val="0"/>
              </a:spcAft>
              <a:buClr>
                <a:schemeClr val="dk1"/>
              </a:buClr>
              <a:buSzPts val="1600"/>
              <a:buChar char="•"/>
              <a:defRPr/>
            </a:lvl9pPr>
          </a:lstStyle>
          <a:p/>
        </p:txBody>
      </p:sp>
      <p:sp>
        <p:nvSpPr>
          <p:cNvPr id="420" name="Google Shape;420;g1f6ba46ec64_2_63"/>
          <p:cNvSpPr txBox="1"/>
          <p:nvPr>
            <p:ph idx="10" type="dt"/>
          </p:nvPr>
        </p:nvSpPr>
        <p:spPr>
          <a:xfrm>
            <a:off x="489827" y="5732228"/>
            <a:ext cx="2130093" cy="472896"/>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dk1"/>
              </a:buClr>
              <a:buSzPts val="16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421" name="Google Shape;421;g1f6ba46ec64_2_63"/>
          <p:cNvSpPr txBox="1"/>
          <p:nvPr>
            <p:ph idx="11" type="ftr"/>
          </p:nvPr>
        </p:nvSpPr>
        <p:spPr>
          <a:xfrm>
            <a:off x="2963779" y="5757702"/>
            <a:ext cx="2898142" cy="472896"/>
          </a:xfrm>
          <a:prstGeom prst="rect">
            <a:avLst/>
          </a:prstGeom>
          <a:noFill/>
          <a:ln>
            <a:noFill/>
          </a:ln>
        </p:spPr>
        <p:txBody>
          <a:bodyPr anchorCtr="0" anchor="t" bIns="0" lIns="0" spcFirstLastPara="1" rIns="0" wrap="square" tIns="0">
            <a:noAutofit/>
          </a:bodyPr>
          <a:lstStyle>
            <a:lvl1pPr lvl="0" algn="ctr">
              <a:spcBef>
                <a:spcPts val="0"/>
              </a:spcBef>
              <a:spcAft>
                <a:spcPts val="0"/>
              </a:spcAft>
              <a:buClr>
                <a:schemeClr val="dk1"/>
              </a:buClr>
              <a:buSzPts val="16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422" name="Google Shape;422;g1f6ba46ec64_2_63"/>
          <p:cNvSpPr txBox="1"/>
          <p:nvPr>
            <p:ph idx="12" type="sldNum"/>
          </p:nvPr>
        </p:nvSpPr>
        <p:spPr>
          <a:xfrm>
            <a:off x="6196635" y="5757702"/>
            <a:ext cx="2130093" cy="472896"/>
          </a:xfrm>
          <a:prstGeom prst="rect">
            <a:avLst/>
          </a:prstGeom>
          <a:noFill/>
          <a:ln>
            <a:noFill/>
          </a:ln>
        </p:spPr>
        <p:txBody>
          <a:bodyPr anchorCtr="0" anchor="t" bIns="0" lIns="0" spcFirstLastPara="1" rIns="0" wrap="square" tIns="0">
            <a:noAutofit/>
          </a:bodyPr>
          <a:lstStyle>
            <a:lvl1pPr indent="0" lvl="0" marL="0" algn="r">
              <a:spcBef>
                <a:spcPts val="0"/>
              </a:spcBef>
              <a:buClr>
                <a:schemeClr val="dk1"/>
              </a:buClr>
              <a:buSzPts val="1300"/>
              <a:buFont typeface="Times New Roman"/>
              <a:buNone/>
              <a:defRPr sz="1300">
                <a:latin typeface="Times New Roman"/>
                <a:ea typeface="Times New Roman"/>
                <a:cs typeface="Times New Roman"/>
                <a:sym typeface="Times New Roman"/>
              </a:defRPr>
            </a:lvl1pPr>
            <a:lvl2pPr indent="0" lvl="1" marL="0" algn="r">
              <a:spcBef>
                <a:spcPts val="0"/>
              </a:spcBef>
              <a:buClr>
                <a:schemeClr val="dk1"/>
              </a:buClr>
              <a:buSzPts val="1300"/>
              <a:buFont typeface="Times New Roman"/>
              <a:buNone/>
              <a:defRPr sz="1300">
                <a:latin typeface="Times New Roman"/>
                <a:ea typeface="Times New Roman"/>
                <a:cs typeface="Times New Roman"/>
                <a:sym typeface="Times New Roman"/>
              </a:defRPr>
            </a:lvl2pPr>
            <a:lvl3pPr indent="0" lvl="2" marL="0" algn="r">
              <a:spcBef>
                <a:spcPts val="0"/>
              </a:spcBef>
              <a:buClr>
                <a:schemeClr val="dk1"/>
              </a:buClr>
              <a:buSzPts val="1300"/>
              <a:buFont typeface="Times New Roman"/>
              <a:buNone/>
              <a:defRPr sz="1300">
                <a:latin typeface="Times New Roman"/>
                <a:ea typeface="Times New Roman"/>
                <a:cs typeface="Times New Roman"/>
                <a:sym typeface="Times New Roman"/>
              </a:defRPr>
            </a:lvl3pPr>
            <a:lvl4pPr indent="0" lvl="3" marL="0" algn="r">
              <a:spcBef>
                <a:spcPts val="0"/>
              </a:spcBef>
              <a:buClr>
                <a:schemeClr val="dk1"/>
              </a:buClr>
              <a:buSzPts val="1300"/>
              <a:buFont typeface="Times New Roman"/>
              <a:buNone/>
              <a:defRPr sz="1300">
                <a:latin typeface="Times New Roman"/>
                <a:ea typeface="Times New Roman"/>
                <a:cs typeface="Times New Roman"/>
                <a:sym typeface="Times New Roman"/>
              </a:defRPr>
            </a:lvl4pPr>
            <a:lvl5pPr indent="0" lvl="4" marL="0" algn="r">
              <a:spcBef>
                <a:spcPts val="0"/>
              </a:spcBef>
              <a:buClr>
                <a:schemeClr val="dk1"/>
              </a:buClr>
              <a:buSzPts val="1300"/>
              <a:buFont typeface="Times New Roman"/>
              <a:buNone/>
              <a:defRPr sz="1300">
                <a:latin typeface="Times New Roman"/>
                <a:ea typeface="Times New Roman"/>
                <a:cs typeface="Times New Roman"/>
                <a:sym typeface="Times New Roman"/>
              </a:defRPr>
            </a:lvl5pPr>
            <a:lvl6pPr indent="0" lvl="5" marL="0" algn="r">
              <a:spcBef>
                <a:spcPts val="0"/>
              </a:spcBef>
              <a:buClr>
                <a:schemeClr val="dk1"/>
              </a:buClr>
              <a:buSzPts val="1300"/>
              <a:buFont typeface="Times New Roman"/>
              <a:buNone/>
              <a:defRPr sz="1300">
                <a:latin typeface="Times New Roman"/>
                <a:ea typeface="Times New Roman"/>
                <a:cs typeface="Times New Roman"/>
                <a:sym typeface="Times New Roman"/>
              </a:defRPr>
            </a:lvl6pPr>
            <a:lvl7pPr indent="0" lvl="6" marL="0" algn="r">
              <a:spcBef>
                <a:spcPts val="0"/>
              </a:spcBef>
              <a:buClr>
                <a:schemeClr val="dk1"/>
              </a:buClr>
              <a:buSzPts val="1300"/>
              <a:buFont typeface="Times New Roman"/>
              <a:buNone/>
              <a:defRPr sz="1300">
                <a:latin typeface="Times New Roman"/>
                <a:ea typeface="Times New Roman"/>
                <a:cs typeface="Times New Roman"/>
                <a:sym typeface="Times New Roman"/>
              </a:defRPr>
            </a:lvl7pPr>
            <a:lvl8pPr indent="0" lvl="7" marL="0" algn="r">
              <a:spcBef>
                <a:spcPts val="0"/>
              </a:spcBef>
              <a:buClr>
                <a:schemeClr val="dk1"/>
              </a:buClr>
              <a:buSzPts val="1300"/>
              <a:buFont typeface="Times New Roman"/>
              <a:buNone/>
              <a:defRPr sz="1300">
                <a:latin typeface="Times New Roman"/>
                <a:ea typeface="Times New Roman"/>
                <a:cs typeface="Times New Roman"/>
                <a:sym typeface="Times New Roman"/>
              </a:defRPr>
            </a:lvl8pPr>
            <a:lvl9pPr indent="0" lvl="8" marL="0" algn="r">
              <a:spcBef>
                <a:spcPts val="0"/>
              </a:spcBef>
              <a:buClr>
                <a:schemeClr val="dk1"/>
              </a:buClr>
              <a:buSzPts val="1300"/>
              <a:buFont typeface="Times New Roman"/>
              <a:buNone/>
              <a:defRPr sz="1300">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23" name="Shape 423"/>
        <p:cNvGrpSpPr/>
        <p:nvPr/>
      </p:nvGrpSpPr>
      <p:grpSpPr>
        <a:xfrm>
          <a:off x="0" y="0"/>
          <a:ext cx="0" cy="0"/>
          <a:chOff x="0" y="0"/>
          <a:chExt cx="0" cy="0"/>
        </a:xfrm>
      </p:grpSpPr>
      <p:sp>
        <p:nvSpPr>
          <p:cNvPr id="424" name="Google Shape;424;g1f6ba46ec64_2_69"/>
          <p:cNvSpPr txBox="1"/>
          <p:nvPr>
            <p:ph type="title"/>
          </p:nvPr>
        </p:nvSpPr>
        <p:spPr>
          <a:xfrm rot="5400000">
            <a:off x="5119651" y="2179774"/>
            <a:ext cx="5125498" cy="2007360"/>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3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p:txBody>
      </p:sp>
      <p:sp>
        <p:nvSpPr>
          <p:cNvPr id="425" name="Google Shape;425;g1f6ba46ec64_2_69"/>
          <p:cNvSpPr txBox="1"/>
          <p:nvPr>
            <p:ph idx="1" type="body"/>
          </p:nvPr>
        </p:nvSpPr>
        <p:spPr>
          <a:xfrm rot="5400000">
            <a:off x="1034371" y="240094"/>
            <a:ext cx="5125498" cy="588672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330200" lvl="1" marL="914400" algn="l">
              <a:lnSpc>
                <a:spcPct val="90000"/>
              </a:lnSpc>
              <a:spcBef>
                <a:spcPts val="1300"/>
              </a:spcBef>
              <a:spcAft>
                <a:spcPts val="0"/>
              </a:spcAft>
              <a:buClr>
                <a:schemeClr val="dk1"/>
              </a:buClr>
              <a:buSzPts val="1600"/>
              <a:buChar char="•"/>
              <a:defRPr/>
            </a:lvl2pPr>
            <a:lvl3pPr indent="-330200" lvl="2" marL="1371600" algn="l">
              <a:lnSpc>
                <a:spcPct val="90000"/>
              </a:lnSpc>
              <a:spcBef>
                <a:spcPts val="500"/>
              </a:spcBef>
              <a:spcAft>
                <a:spcPts val="0"/>
              </a:spcAft>
              <a:buClr>
                <a:schemeClr val="dk1"/>
              </a:buClr>
              <a:buSzPts val="1600"/>
              <a:buChar char="•"/>
              <a:defRPr/>
            </a:lvl3pPr>
            <a:lvl4pPr indent="-330200" lvl="3" marL="1828800" algn="l">
              <a:lnSpc>
                <a:spcPct val="90000"/>
              </a:lnSpc>
              <a:spcBef>
                <a:spcPts val="500"/>
              </a:spcBef>
              <a:spcAft>
                <a:spcPts val="0"/>
              </a:spcAft>
              <a:buClr>
                <a:schemeClr val="dk1"/>
              </a:buClr>
              <a:buSzPts val="1600"/>
              <a:buChar char="•"/>
              <a:defRPr/>
            </a:lvl4pPr>
            <a:lvl5pPr indent="-330200" lvl="4" marL="2286000" algn="l">
              <a:lnSpc>
                <a:spcPct val="90000"/>
              </a:lnSpc>
              <a:spcBef>
                <a:spcPts val="500"/>
              </a:spcBef>
              <a:spcAft>
                <a:spcPts val="0"/>
              </a:spcAft>
              <a:buClr>
                <a:schemeClr val="dk1"/>
              </a:buClr>
              <a:buSzPts val="1600"/>
              <a:buChar char="•"/>
              <a:defRPr/>
            </a:lvl5pPr>
            <a:lvl6pPr indent="-330200" lvl="5" marL="2743200" algn="l">
              <a:lnSpc>
                <a:spcPct val="90000"/>
              </a:lnSpc>
              <a:spcBef>
                <a:spcPts val="500"/>
              </a:spcBef>
              <a:spcAft>
                <a:spcPts val="0"/>
              </a:spcAft>
              <a:buClr>
                <a:schemeClr val="dk1"/>
              </a:buClr>
              <a:buSzPts val="1600"/>
              <a:buChar char="•"/>
              <a:defRPr/>
            </a:lvl6pPr>
            <a:lvl7pPr indent="-330200" lvl="6" marL="3200400" algn="l">
              <a:lnSpc>
                <a:spcPct val="90000"/>
              </a:lnSpc>
              <a:spcBef>
                <a:spcPts val="500"/>
              </a:spcBef>
              <a:spcAft>
                <a:spcPts val="0"/>
              </a:spcAft>
              <a:buClr>
                <a:schemeClr val="dk1"/>
              </a:buClr>
              <a:buSzPts val="1600"/>
              <a:buChar char="•"/>
              <a:defRPr/>
            </a:lvl7pPr>
            <a:lvl8pPr indent="-330200" lvl="7" marL="3657600" algn="l">
              <a:lnSpc>
                <a:spcPct val="90000"/>
              </a:lnSpc>
              <a:spcBef>
                <a:spcPts val="500"/>
              </a:spcBef>
              <a:spcAft>
                <a:spcPts val="0"/>
              </a:spcAft>
              <a:buClr>
                <a:schemeClr val="dk1"/>
              </a:buClr>
              <a:buSzPts val="1600"/>
              <a:buChar char="•"/>
              <a:defRPr/>
            </a:lvl8pPr>
            <a:lvl9pPr indent="-330200" lvl="8" marL="4114800" algn="l">
              <a:lnSpc>
                <a:spcPct val="90000"/>
              </a:lnSpc>
              <a:spcBef>
                <a:spcPts val="500"/>
              </a:spcBef>
              <a:spcAft>
                <a:spcPts val="0"/>
              </a:spcAft>
              <a:buClr>
                <a:schemeClr val="dk1"/>
              </a:buClr>
              <a:buSzPts val="1600"/>
              <a:buChar char="•"/>
              <a:defRPr/>
            </a:lvl9pPr>
          </a:lstStyle>
          <a:p/>
        </p:txBody>
      </p:sp>
      <p:sp>
        <p:nvSpPr>
          <p:cNvPr id="426" name="Google Shape;426;g1f6ba46ec64_2_69"/>
          <p:cNvSpPr txBox="1"/>
          <p:nvPr>
            <p:ph idx="10" type="dt"/>
          </p:nvPr>
        </p:nvSpPr>
        <p:spPr>
          <a:xfrm>
            <a:off x="489827" y="5732228"/>
            <a:ext cx="2130093" cy="472896"/>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dk1"/>
              </a:buClr>
              <a:buSzPts val="16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427" name="Google Shape;427;g1f6ba46ec64_2_69"/>
          <p:cNvSpPr txBox="1"/>
          <p:nvPr>
            <p:ph idx="11" type="ftr"/>
          </p:nvPr>
        </p:nvSpPr>
        <p:spPr>
          <a:xfrm>
            <a:off x="2963779" y="5757702"/>
            <a:ext cx="2898142" cy="472896"/>
          </a:xfrm>
          <a:prstGeom prst="rect">
            <a:avLst/>
          </a:prstGeom>
          <a:noFill/>
          <a:ln>
            <a:noFill/>
          </a:ln>
        </p:spPr>
        <p:txBody>
          <a:bodyPr anchorCtr="0" anchor="t" bIns="0" lIns="0" spcFirstLastPara="1" rIns="0" wrap="square" tIns="0">
            <a:noAutofit/>
          </a:bodyPr>
          <a:lstStyle>
            <a:lvl1pPr lvl="0" algn="ctr">
              <a:spcBef>
                <a:spcPts val="0"/>
              </a:spcBef>
              <a:spcAft>
                <a:spcPts val="0"/>
              </a:spcAft>
              <a:buClr>
                <a:schemeClr val="dk1"/>
              </a:buClr>
              <a:buSzPts val="16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428" name="Google Shape;428;g1f6ba46ec64_2_69"/>
          <p:cNvSpPr txBox="1"/>
          <p:nvPr>
            <p:ph idx="12" type="sldNum"/>
          </p:nvPr>
        </p:nvSpPr>
        <p:spPr>
          <a:xfrm>
            <a:off x="6196635" y="5757702"/>
            <a:ext cx="2130093" cy="472896"/>
          </a:xfrm>
          <a:prstGeom prst="rect">
            <a:avLst/>
          </a:prstGeom>
          <a:noFill/>
          <a:ln>
            <a:noFill/>
          </a:ln>
        </p:spPr>
        <p:txBody>
          <a:bodyPr anchorCtr="0" anchor="t" bIns="0" lIns="0" spcFirstLastPara="1" rIns="0" wrap="square" tIns="0">
            <a:noAutofit/>
          </a:bodyPr>
          <a:lstStyle>
            <a:lvl1pPr indent="0" lvl="0" marL="0" algn="r">
              <a:spcBef>
                <a:spcPts val="0"/>
              </a:spcBef>
              <a:buClr>
                <a:schemeClr val="dk1"/>
              </a:buClr>
              <a:buSzPts val="1300"/>
              <a:buFont typeface="Times New Roman"/>
              <a:buNone/>
              <a:defRPr sz="1300">
                <a:latin typeface="Times New Roman"/>
                <a:ea typeface="Times New Roman"/>
                <a:cs typeface="Times New Roman"/>
                <a:sym typeface="Times New Roman"/>
              </a:defRPr>
            </a:lvl1pPr>
            <a:lvl2pPr indent="0" lvl="1" marL="0" algn="r">
              <a:spcBef>
                <a:spcPts val="0"/>
              </a:spcBef>
              <a:buClr>
                <a:schemeClr val="dk1"/>
              </a:buClr>
              <a:buSzPts val="1300"/>
              <a:buFont typeface="Times New Roman"/>
              <a:buNone/>
              <a:defRPr sz="1300">
                <a:latin typeface="Times New Roman"/>
                <a:ea typeface="Times New Roman"/>
                <a:cs typeface="Times New Roman"/>
                <a:sym typeface="Times New Roman"/>
              </a:defRPr>
            </a:lvl2pPr>
            <a:lvl3pPr indent="0" lvl="2" marL="0" algn="r">
              <a:spcBef>
                <a:spcPts val="0"/>
              </a:spcBef>
              <a:buClr>
                <a:schemeClr val="dk1"/>
              </a:buClr>
              <a:buSzPts val="1300"/>
              <a:buFont typeface="Times New Roman"/>
              <a:buNone/>
              <a:defRPr sz="1300">
                <a:latin typeface="Times New Roman"/>
                <a:ea typeface="Times New Roman"/>
                <a:cs typeface="Times New Roman"/>
                <a:sym typeface="Times New Roman"/>
              </a:defRPr>
            </a:lvl3pPr>
            <a:lvl4pPr indent="0" lvl="3" marL="0" algn="r">
              <a:spcBef>
                <a:spcPts val="0"/>
              </a:spcBef>
              <a:buClr>
                <a:schemeClr val="dk1"/>
              </a:buClr>
              <a:buSzPts val="1300"/>
              <a:buFont typeface="Times New Roman"/>
              <a:buNone/>
              <a:defRPr sz="1300">
                <a:latin typeface="Times New Roman"/>
                <a:ea typeface="Times New Roman"/>
                <a:cs typeface="Times New Roman"/>
                <a:sym typeface="Times New Roman"/>
              </a:defRPr>
            </a:lvl4pPr>
            <a:lvl5pPr indent="0" lvl="4" marL="0" algn="r">
              <a:spcBef>
                <a:spcPts val="0"/>
              </a:spcBef>
              <a:buClr>
                <a:schemeClr val="dk1"/>
              </a:buClr>
              <a:buSzPts val="1300"/>
              <a:buFont typeface="Times New Roman"/>
              <a:buNone/>
              <a:defRPr sz="1300">
                <a:latin typeface="Times New Roman"/>
                <a:ea typeface="Times New Roman"/>
                <a:cs typeface="Times New Roman"/>
                <a:sym typeface="Times New Roman"/>
              </a:defRPr>
            </a:lvl5pPr>
            <a:lvl6pPr indent="0" lvl="5" marL="0" algn="r">
              <a:spcBef>
                <a:spcPts val="0"/>
              </a:spcBef>
              <a:buClr>
                <a:schemeClr val="dk1"/>
              </a:buClr>
              <a:buSzPts val="1300"/>
              <a:buFont typeface="Times New Roman"/>
              <a:buNone/>
              <a:defRPr sz="1300">
                <a:latin typeface="Times New Roman"/>
                <a:ea typeface="Times New Roman"/>
                <a:cs typeface="Times New Roman"/>
                <a:sym typeface="Times New Roman"/>
              </a:defRPr>
            </a:lvl6pPr>
            <a:lvl7pPr indent="0" lvl="6" marL="0" algn="r">
              <a:spcBef>
                <a:spcPts val="0"/>
              </a:spcBef>
              <a:buClr>
                <a:schemeClr val="dk1"/>
              </a:buClr>
              <a:buSzPts val="1300"/>
              <a:buFont typeface="Times New Roman"/>
              <a:buNone/>
              <a:defRPr sz="1300">
                <a:latin typeface="Times New Roman"/>
                <a:ea typeface="Times New Roman"/>
                <a:cs typeface="Times New Roman"/>
                <a:sym typeface="Times New Roman"/>
              </a:defRPr>
            </a:lvl7pPr>
            <a:lvl8pPr indent="0" lvl="7" marL="0" algn="r">
              <a:spcBef>
                <a:spcPts val="0"/>
              </a:spcBef>
              <a:buClr>
                <a:schemeClr val="dk1"/>
              </a:buClr>
              <a:buSzPts val="1300"/>
              <a:buFont typeface="Times New Roman"/>
              <a:buNone/>
              <a:defRPr sz="1300">
                <a:latin typeface="Times New Roman"/>
                <a:ea typeface="Times New Roman"/>
                <a:cs typeface="Times New Roman"/>
                <a:sym typeface="Times New Roman"/>
              </a:defRPr>
            </a:lvl8pPr>
            <a:lvl9pPr indent="0" lvl="8" marL="0" algn="r">
              <a:spcBef>
                <a:spcPts val="0"/>
              </a:spcBef>
              <a:buClr>
                <a:schemeClr val="dk1"/>
              </a:buClr>
              <a:buSzPts val="1300"/>
              <a:buFont typeface="Times New Roman"/>
              <a:buNone/>
              <a:defRPr sz="1300">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41" name="Shape 441"/>
        <p:cNvGrpSpPr/>
        <p:nvPr/>
      </p:nvGrpSpPr>
      <p:grpSpPr>
        <a:xfrm>
          <a:off x="0" y="0"/>
          <a:ext cx="0" cy="0"/>
          <a:chOff x="0" y="0"/>
          <a:chExt cx="0" cy="0"/>
        </a:xfrm>
      </p:grpSpPr>
      <p:sp>
        <p:nvSpPr>
          <p:cNvPr id="442" name="Google Shape;442;g1f6ba46ec64_7_12"/>
          <p:cNvSpPr txBox="1"/>
          <p:nvPr>
            <p:ph type="ctrTitle"/>
          </p:nvPr>
        </p:nvSpPr>
        <p:spPr>
          <a:xfrm>
            <a:off x="1143000" y="1122363"/>
            <a:ext cx="6858000" cy="2387600"/>
          </a:xfrm>
          <a:prstGeom prst="rect">
            <a:avLst/>
          </a:prstGeom>
          <a:noFill/>
          <a:ln>
            <a:noFill/>
          </a:ln>
        </p:spPr>
        <p:txBody>
          <a:bodyPr anchorCtr="0" anchor="b" bIns="46800" lIns="90000" spcFirstLastPara="1" rIns="90000" wrap="square" tIns="46800">
            <a:noAutofit/>
          </a:bodyPr>
          <a:lstStyle>
            <a:lvl1pPr lvl="0" algn="ctr">
              <a:lnSpc>
                <a:spcPct val="90000"/>
              </a:lnSpc>
              <a:spcBef>
                <a:spcPts val="13"/>
              </a:spcBef>
              <a:spcAft>
                <a:spcPts val="0"/>
              </a:spcAft>
              <a:buSzPts val="1400"/>
              <a:buNone/>
              <a:defRPr sz="6000"/>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443" name="Google Shape;443;g1f6ba46ec64_7_12"/>
          <p:cNvSpPr txBox="1"/>
          <p:nvPr>
            <p:ph idx="1" type="subTitle"/>
          </p:nvPr>
        </p:nvSpPr>
        <p:spPr>
          <a:xfrm>
            <a:off x="1143000" y="3602038"/>
            <a:ext cx="6858000" cy="1655762"/>
          </a:xfrm>
          <a:prstGeom prst="rect">
            <a:avLst/>
          </a:prstGeom>
          <a:noFill/>
          <a:ln>
            <a:noFill/>
          </a:ln>
        </p:spPr>
        <p:txBody>
          <a:bodyPr anchorCtr="0" anchor="t" bIns="46800" lIns="90000" spcFirstLastPara="1" rIns="90000" wrap="square" tIns="46800">
            <a:noAutofit/>
          </a:bodyPr>
          <a:lstStyle>
            <a:lvl1pPr lvl="0" algn="ctr">
              <a:lnSpc>
                <a:spcPct val="90000"/>
              </a:lnSpc>
              <a:spcBef>
                <a:spcPts val="1013"/>
              </a:spcBef>
              <a:spcAft>
                <a:spcPts val="0"/>
              </a:spcAft>
              <a:buSzPts val="2400"/>
              <a:buNone/>
              <a:defRPr sz="2400"/>
            </a:lvl1pPr>
            <a:lvl2pPr lvl="1" algn="ctr">
              <a:lnSpc>
                <a:spcPct val="90000"/>
              </a:lnSpc>
              <a:spcBef>
                <a:spcPts val="513"/>
              </a:spcBef>
              <a:spcAft>
                <a:spcPts val="0"/>
              </a:spcAft>
              <a:buSzPts val="2000"/>
              <a:buNone/>
              <a:defRPr sz="2000"/>
            </a:lvl2pPr>
            <a:lvl3pPr lvl="2" algn="ctr">
              <a:lnSpc>
                <a:spcPct val="90000"/>
              </a:lnSpc>
              <a:spcBef>
                <a:spcPts val="513"/>
              </a:spcBef>
              <a:spcAft>
                <a:spcPts val="0"/>
              </a:spcAft>
              <a:buSzPts val="1800"/>
              <a:buNone/>
              <a:defRPr sz="1800"/>
            </a:lvl3pPr>
            <a:lvl4pPr lvl="3" algn="ctr">
              <a:lnSpc>
                <a:spcPct val="90000"/>
              </a:lnSpc>
              <a:spcBef>
                <a:spcPts val="513"/>
              </a:spcBef>
              <a:spcAft>
                <a:spcPts val="0"/>
              </a:spcAft>
              <a:buSzPts val="1600"/>
              <a:buNone/>
              <a:defRPr sz="1600"/>
            </a:lvl4pPr>
            <a:lvl5pPr lvl="4" algn="ctr">
              <a:lnSpc>
                <a:spcPct val="90000"/>
              </a:lnSpc>
              <a:spcBef>
                <a:spcPts val="513"/>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444" name="Google Shape;444;g1f6ba46ec64_7_12"/>
          <p:cNvSpPr txBox="1"/>
          <p:nvPr>
            <p:ph idx="10" type="dt"/>
          </p:nvPr>
        </p:nvSpPr>
        <p:spPr>
          <a:xfrm>
            <a:off x="0" y="0"/>
            <a:ext cx="225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445" name="Google Shape;445;g1f6ba46ec64_7_12"/>
          <p:cNvSpPr txBox="1"/>
          <p:nvPr>
            <p:ph idx="11" type="ftr"/>
          </p:nvPr>
        </p:nvSpPr>
        <p:spPr>
          <a:xfrm>
            <a:off x="533400" y="5935664"/>
            <a:ext cx="4832350" cy="363537"/>
          </a:xfrm>
          <a:prstGeom prst="rect">
            <a:avLst/>
          </a:prstGeom>
          <a:noFill/>
          <a:ln>
            <a:noFill/>
          </a:ln>
        </p:spPr>
        <p:txBody>
          <a:bodyPr anchorCtr="0" anchor="ctr" bIns="46800" lIns="90000" spcFirstLastPara="1" rIns="90000" wrap="square" tIns="4680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6" name="Google Shape;446;g1f6ba46ec64_7_12"/>
          <p:cNvSpPr txBox="1"/>
          <p:nvPr>
            <p:ph idx="12" type="sldNum"/>
          </p:nvPr>
        </p:nvSpPr>
        <p:spPr>
          <a:xfrm>
            <a:off x="7848600" y="752476"/>
            <a:ext cx="1155700" cy="1090613"/>
          </a:xfrm>
          <a:prstGeom prst="rect">
            <a:avLst/>
          </a:prstGeom>
          <a:noFill/>
          <a:ln>
            <a:noFill/>
          </a:ln>
        </p:spPr>
        <p:txBody>
          <a:bodyPr anchorCtr="0" anchor="ctr" bIns="46800" lIns="90000" spcFirstLastPara="1" rIns="90000" wrap="square" tIns="46800">
            <a:noAutofit/>
          </a:bodyPr>
          <a:lstStyle>
            <a:lvl1pPr indent="0" lvl="0" marL="0" algn="l">
              <a:spcBef>
                <a:spcPts val="0"/>
              </a:spcBef>
              <a:buClr>
                <a:srgbClr val="FFFFFF"/>
              </a:buClr>
              <a:buSzPts val="3600"/>
              <a:buFont typeface="Calibri"/>
              <a:buNone/>
              <a:defRPr/>
            </a:lvl1pPr>
            <a:lvl2pPr indent="0" lvl="1" marL="0" algn="l">
              <a:spcBef>
                <a:spcPts val="0"/>
              </a:spcBef>
              <a:buClr>
                <a:srgbClr val="FFFFFF"/>
              </a:buClr>
              <a:buSzPts val="3600"/>
              <a:buFont typeface="Calibri"/>
              <a:buNone/>
              <a:defRPr/>
            </a:lvl2pPr>
            <a:lvl3pPr indent="0" lvl="2" marL="0" algn="l">
              <a:spcBef>
                <a:spcPts val="0"/>
              </a:spcBef>
              <a:buClr>
                <a:srgbClr val="FFFFFF"/>
              </a:buClr>
              <a:buSzPts val="3600"/>
              <a:buFont typeface="Calibri"/>
              <a:buNone/>
              <a:defRPr/>
            </a:lvl3pPr>
            <a:lvl4pPr indent="0" lvl="3" marL="0" algn="l">
              <a:spcBef>
                <a:spcPts val="0"/>
              </a:spcBef>
              <a:buClr>
                <a:srgbClr val="FFFFFF"/>
              </a:buClr>
              <a:buSzPts val="3600"/>
              <a:buFont typeface="Calibri"/>
              <a:buNone/>
              <a:defRPr/>
            </a:lvl4pPr>
            <a:lvl5pPr indent="0" lvl="4" marL="0" algn="l">
              <a:spcBef>
                <a:spcPts val="0"/>
              </a:spcBef>
              <a:buClr>
                <a:srgbClr val="FFFFFF"/>
              </a:buClr>
              <a:buSzPts val="3600"/>
              <a:buFont typeface="Calibri"/>
              <a:buNone/>
              <a:defRPr/>
            </a:lvl5pPr>
            <a:lvl6pPr indent="0" lvl="5" marL="0" algn="l">
              <a:spcBef>
                <a:spcPts val="0"/>
              </a:spcBef>
              <a:buClr>
                <a:srgbClr val="FFFFFF"/>
              </a:buClr>
              <a:buSzPts val="3600"/>
              <a:buFont typeface="Calibri"/>
              <a:buNone/>
              <a:defRPr/>
            </a:lvl6pPr>
            <a:lvl7pPr indent="0" lvl="6" marL="0" algn="l">
              <a:spcBef>
                <a:spcPts val="0"/>
              </a:spcBef>
              <a:buClr>
                <a:srgbClr val="FFFFFF"/>
              </a:buClr>
              <a:buSzPts val="3600"/>
              <a:buFont typeface="Calibri"/>
              <a:buNone/>
              <a:defRPr/>
            </a:lvl7pPr>
            <a:lvl8pPr indent="0" lvl="7" marL="0" algn="l">
              <a:spcBef>
                <a:spcPts val="0"/>
              </a:spcBef>
              <a:buClr>
                <a:srgbClr val="FFFFFF"/>
              </a:buClr>
              <a:buSzPts val="3600"/>
              <a:buFont typeface="Calibri"/>
              <a:buNone/>
              <a:defRPr/>
            </a:lvl8pPr>
            <a:lvl9pPr indent="0" lvl="8" marL="0" algn="l">
              <a:spcBef>
                <a:spcPts val="0"/>
              </a:spcBef>
              <a:buClr>
                <a:srgbClr val="FFFFFF"/>
              </a:buClr>
              <a:buSzPts val="3600"/>
              <a:buFont typeface="Calibri"/>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59" name="Shape 459"/>
        <p:cNvGrpSpPr/>
        <p:nvPr/>
      </p:nvGrpSpPr>
      <p:grpSpPr>
        <a:xfrm>
          <a:off x="0" y="0"/>
          <a:ext cx="0" cy="0"/>
          <a:chOff x="0" y="0"/>
          <a:chExt cx="0" cy="0"/>
        </a:xfrm>
      </p:grpSpPr>
      <p:sp>
        <p:nvSpPr>
          <p:cNvPr id="460" name="Google Shape;460;g1f6ba46ec64_7_45"/>
          <p:cNvSpPr txBox="1"/>
          <p:nvPr>
            <p:ph type="title"/>
          </p:nvPr>
        </p:nvSpPr>
        <p:spPr>
          <a:xfrm>
            <a:off x="531813" y="752475"/>
            <a:ext cx="6894512" cy="1079500"/>
          </a:xfrm>
          <a:prstGeom prst="rect">
            <a:avLst/>
          </a:prstGeom>
          <a:noFill/>
          <a:ln>
            <a:noFill/>
          </a:ln>
        </p:spPr>
        <p:txBody>
          <a:bodyPr anchorCtr="0" anchor="ctr" bIns="46800" lIns="90000" spcFirstLastPara="1" rIns="90000" wrap="square" tIns="46800">
            <a:noAutofit/>
          </a:bodyPr>
          <a:lstStyle>
            <a:lvl1pPr lvl="0" algn="l">
              <a:lnSpc>
                <a:spcPct val="90000"/>
              </a:lnSpc>
              <a:spcBef>
                <a:spcPts val="13"/>
              </a:spcBef>
              <a:spcAft>
                <a:spcPts val="0"/>
              </a:spcAft>
              <a:buSzPts val="1400"/>
              <a:buNone/>
              <a:defRPr/>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461" name="Google Shape;461;g1f6ba46ec64_7_45"/>
          <p:cNvSpPr txBox="1"/>
          <p:nvPr>
            <p:ph idx="1" type="body"/>
          </p:nvPr>
        </p:nvSpPr>
        <p:spPr>
          <a:xfrm>
            <a:off x="533401" y="2336801"/>
            <a:ext cx="6886575" cy="3597275"/>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a:lvl1pPr>
            <a:lvl2pPr indent="-228600" lvl="1" marL="914400" algn="l">
              <a:lnSpc>
                <a:spcPct val="90000"/>
              </a:lnSpc>
              <a:spcBef>
                <a:spcPts val="513"/>
              </a:spcBef>
              <a:spcAft>
                <a:spcPts val="0"/>
              </a:spcAft>
              <a:buSzPts val="1400"/>
              <a:buNone/>
              <a:defRPr/>
            </a:lvl2pPr>
            <a:lvl3pPr indent="-228600" lvl="2" marL="1371600" algn="l">
              <a:lnSpc>
                <a:spcPct val="90000"/>
              </a:lnSpc>
              <a:spcBef>
                <a:spcPts val="513"/>
              </a:spcBef>
              <a:spcAft>
                <a:spcPts val="0"/>
              </a:spcAft>
              <a:buSzPts val="1400"/>
              <a:buNone/>
              <a:defRPr/>
            </a:lvl3pPr>
            <a:lvl4pPr indent="-228600" lvl="3" marL="1828800" algn="l">
              <a:lnSpc>
                <a:spcPct val="90000"/>
              </a:lnSpc>
              <a:spcBef>
                <a:spcPts val="513"/>
              </a:spcBef>
              <a:spcAft>
                <a:spcPts val="0"/>
              </a:spcAft>
              <a:buSzPts val="1400"/>
              <a:buNone/>
              <a:defRPr/>
            </a:lvl4pPr>
            <a:lvl5pPr indent="-228600" lvl="4" marL="2286000" algn="l">
              <a:lnSpc>
                <a:spcPct val="90000"/>
              </a:lnSpc>
              <a:spcBef>
                <a:spcPts val="513"/>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2" name="Google Shape;462;g1f6ba46ec64_7_45"/>
          <p:cNvSpPr txBox="1"/>
          <p:nvPr>
            <p:ph idx="10" type="dt"/>
          </p:nvPr>
        </p:nvSpPr>
        <p:spPr>
          <a:xfrm>
            <a:off x="0" y="0"/>
            <a:ext cx="225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463" name="Google Shape;463;g1f6ba46ec64_7_45"/>
          <p:cNvSpPr txBox="1"/>
          <p:nvPr>
            <p:ph idx="11" type="ftr"/>
          </p:nvPr>
        </p:nvSpPr>
        <p:spPr>
          <a:xfrm>
            <a:off x="533400" y="5935664"/>
            <a:ext cx="4832350" cy="363537"/>
          </a:xfrm>
          <a:prstGeom prst="rect">
            <a:avLst/>
          </a:prstGeom>
          <a:noFill/>
          <a:ln>
            <a:noFill/>
          </a:ln>
        </p:spPr>
        <p:txBody>
          <a:bodyPr anchorCtr="0" anchor="ctr" bIns="46800" lIns="90000" spcFirstLastPara="1" rIns="90000" wrap="square" tIns="4680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4" name="Google Shape;464;g1f6ba46ec64_7_45"/>
          <p:cNvSpPr txBox="1"/>
          <p:nvPr>
            <p:ph idx="12" type="sldNum"/>
          </p:nvPr>
        </p:nvSpPr>
        <p:spPr>
          <a:xfrm>
            <a:off x="7848600" y="752476"/>
            <a:ext cx="1155700" cy="1090613"/>
          </a:xfrm>
          <a:prstGeom prst="rect">
            <a:avLst/>
          </a:prstGeom>
          <a:noFill/>
          <a:ln>
            <a:noFill/>
          </a:ln>
        </p:spPr>
        <p:txBody>
          <a:bodyPr anchorCtr="0" anchor="ctr" bIns="46800" lIns="90000" spcFirstLastPara="1" rIns="90000" wrap="square" tIns="46800">
            <a:noAutofit/>
          </a:bodyPr>
          <a:lstStyle>
            <a:lvl1pPr indent="0" lvl="0" marL="0" algn="l">
              <a:spcBef>
                <a:spcPts val="0"/>
              </a:spcBef>
              <a:buClr>
                <a:srgbClr val="FFFFFF"/>
              </a:buClr>
              <a:buSzPts val="3600"/>
              <a:buFont typeface="Calibri"/>
              <a:buNone/>
              <a:defRPr/>
            </a:lvl1pPr>
            <a:lvl2pPr indent="0" lvl="1" marL="0" algn="l">
              <a:spcBef>
                <a:spcPts val="0"/>
              </a:spcBef>
              <a:buClr>
                <a:srgbClr val="FFFFFF"/>
              </a:buClr>
              <a:buSzPts val="3600"/>
              <a:buFont typeface="Calibri"/>
              <a:buNone/>
              <a:defRPr/>
            </a:lvl2pPr>
            <a:lvl3pPr indent="0" lvl="2" marL="0" algn="l">
              <a:spcBef>
                <a:spcPts val="0"/>
              </a:spcBef>
              <a:buClr>
                <a:srgbClr val="FFFFFF"/>
              </a:buClr>
              <a:buSzPts val="3600"/>
              <a:buFont typeface="Calibri"/>
              <a:buNone/>
              <a:defRPr/>
            </a:lvl3pPr>
            <a:lvl4pPr indent="0" lvl="3" marL="0" algn="l">
              <a:spcBef>
                <a:spcPts val="0"/>
              </a:spcBef>
              <a:buClr>
                <a:srgbClr val="FFFFFF"/>
              </a:buClr>
              <a:buSzPts val="3600"/>
              <a:buFont typeface="Calibri"/>
              <a:buNone/>
              <a:defRPr/>
            </a:lvl4pPr>
            <a:lvl5pPr indent="0" lvl="4" marL="0" algn="l">
              <a:spcBef>
                <a:spcPts val="0"/>
              </a:spcBef>
              <a:buClr>
                <a:srgbClr val="FFFFFF"/>
              </a:buClr>
              <a:buSzPts val="3600"/>
              <a:buFont typeface="Calibri"/>
              <a:buNone/>
              <a:defRPr/>
            </a:lvl5pPr>
            <a:lvl6pPr indent="0" lvl="5" marL="0" algn="l">
              <a:spcBef>
                <a:spcPts val="0"/>
              </a:spcBef>
              <a:buClr>
                <a:srgbClr val="FFFFFF"/>
              </a:buClr>
              <a:buSzPts val="3600"/>
              <a:buFont typeface="Calibri"/>
              <a:buNone/>
              <a:defRPr/>
            </a:lvl6pPr>
            <a:lvl7pPr indent="0" lvl="6" marL="0" algn="l">
              <a:spcBef>
                <a:spcPts val="0"/>
              </a:spcBef>
              <a:buClr>
                <a:srgbClr val="FFFFFF"/>
              </a:buClr>
              <a:buSzPts val="3600"/>
              <a:buFont typeface="Calibri"/>
              <a:buNone/>
              <a:defRPr/>
            </a:lvl7pPr>
            <a:lvl8pPr indent="0" lvl="7" marL="0" algn="l">
              <a:spcBef>
                <a:spcPts val="0"/>
              </a:spcBef>
              <a:buClr>
                <a:srgbClr val="FFFFFF"/>
              </a:buClr>
              <a:buSzPts val="3600"/>
              <a:buFont typeface="Calibri"/>
              <a:buNone/>
              <a:defRPr/>
            </a:lvl8pPr>
            <a:lvl9pPr indent="0" lvl="8" marL="0" algn="l">
              <a:spcBef>
                <a:spcPts val="0"/>
              </a:spcBef>
              <a:buClr>
                <a:srgbClr val="FFFFFF"/>
              </a:buClr>
              <a:buSzPts val="3600"/>
              <a:buFont typeface="Calibri"/>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65" name="Shape 465"/>
        <p:cNvGrpSpPr/>
        <p:nvPr/>
      </p:nvGrpSpPr>
      <p:grpSpPr>
        <a:xfrm>
          <a:off x="0" y="0"/>
          <a:ext cx="0" cy="0"/>
          <a:chOff x="0" y="0"/>
          <a:chExt cx="0" cy="0"/>
        </a:xfrm>
      </p:grpSpPr>
      <p:sp>
        <p:nvSpPr>
          <p:cNvPr id="466" name="Google Shape;466;g1f6ba46ec64_7_51"/>
          <p:cNvSpPr txBox="1"/>
          <p:nvPr>
            <p:ph idx="11" type="ftr"/>
          </p:nvPr>
        </p:nvSpPr>
        <p:spPr>
          <a:xfrm>
            <a:off x="533400" y="5935664"/>
            <a:ext cx="4832350" cy="363537"/>
          </a:xfrm>
          <a:prstGeom prst="rect">
            <a:avLst/>
          </a:prstGeom>
          <a:noFill/>
          <a:ln>
            <a:noFill/>
          </a:ln>
        </p:spPr>
        <p:txBody>
          <a:bodyPr anchorCtr="0" anchor="ctr" bIns="46800" lIns="90000" spcFirstLastPara="1" rIns="90000" wrap="square" tIns="46800">
            <a:noAutofit/>
          </a:bodyPr>
          <a:lstStyle>
            <a:lvl1pPr lvl="0" algn="l">
              <a:spcBef>
                <a:spcPts val="0"/>
              </a:spcBef>
              <a:spcAft>
                <a:spcPts val="0"/>
              </a:spcAft>
              <a:buClr>
                <a:srgbClr val="FFFFFF"/>
              </a:buClr>
              <a:buSzPts val="10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7" name="Google Shape;467;g1f6ba46ec64_7_51"/>
          <p:cNvSpPr txBox="1"/>
          <p:nvPr>
            <p:ph idx="12" type="sldNum"/>
          </p:nvPr>
        </p:nvSpPr>
        <p:spPr>
          <a:xfrm>
            <a:off x="7848600" y="752476"/>
            <a:ext cx="1155700" cy="1090613"/>
          </a:xfrm>
          <a:prstGeom prst="rect">
            <a:avLst/>
          </a:prstGeom>
          <a:noFill/>
          <a:ln>
            <a:noFill/>
          </a:ln>
        </p:spPr>
        <p:txBody>
          <a:bodyPr anchorCtr="0" anchor="ctr" bIns="46800" lIns="90000" spcFirstLastPara="1" rIns="90000" wrap="square" tIns="46800">
            <a:noAutofit/>
          </a:bodyPr>
          <a:lstStyle>
            <a:lvl1pPr indent="0" lvl="0" marL="0" marR="0" algn="l">
              <a:spcBef>
                <a:spcPts val="0"/>
              </a:spcBef>
              <a:spcAft>
                <a:spcPts val="0"/>
              </a:spcAft>
              <a:buClr>
                <a:srgbClr val="FFFFFF"/>
              </a:buClr>
              <a:buSzPts val="3600"/>
              <a:buFont typeface="Calibri"/>
              <a:buNone/>
              <a:defRPr b="0" i="0" sz="3600" u="none" cap="none" strike="noStrike">
                <a:solidFill>
                  <a:srgbClr val="FFFFFF"/>
                </a:solidFill>
                <a:latin typeface="Calibri"/>
                <a:ea typeface="Calibri"/>
                <a:cs typeface="Calibri"/>
                <a:sym typeface="Calibri"/>
              </a:defRPr>
            </a:lvl1pPr>
            <a:lvl2pPr indent="0" lvl="1" marL="0" marR="0" algn="l">
              <a:spcBef>
                <a:spcPts val="0"/>
              </a:spcBef>
              <a:spcAft>
                <a:spcPts val="0"/>
              </a:spcAft>
              <a:buClr>
                <a:srgbClr val="FFFFFF"/>
              </a:buClr>
              <a:buSzPts val="3600"/>
              <a:buFont typeface="Calibri"/>
              <a:buNone/>
              <a:defRPr b="0" i="0" sz="3600" u="none" cap="none" strike="noStrike">
                <a:solidFill>
                  <a:srgbClr val="FFFFFF"/>
                </a:solidFill>
                <a:latin typeface="Calibri"/>
                <a:ea typeface="Calibri"/>
                <a:cs typeface="Calibri"/>
                <a:sym typeface="Calibri"/>
              </a:defRPr>
            </a:lvl2pPr>
            <a:lvl3pPr indent="0" lvl="2" marL="0" marR="0" algn="l">
              <a:spcBef>
                <a:spcPts val="0"/>
              </a:spcBef>
              <a:spcAft>
                <a:spcPts val="0"/>
              </a:spcAft>
              <a:buClr>
                <a:srgbClr val="FFFFFF"/>
              </a:buClr>
              <a:buSzPts val="3600"/>
              <a:buFont typeface="Calibri"/>
              <a:buNone/>
              <a:defRPr b="0" i="0" sz="3600" u="none" cap="none" strike="noStrike">
                <a:solidFill>
                  <a:srgbClr val="FFFFFF"/>
                </a:solidFill>
                <a:latin typeface="Calibri"/>
                <a:ea typeface="Calibri"/>
                <a:cs typeface="Calibri"/>
                <a:sym typeface="Calibri"/>
              </a:defRPr>
            </a:lvl3pPr>
            <a:lvl4pPr indent="0" lvl="3" marL="0" marR="0" algn="l">
              <a:spcBef>
                <a:spcPts val="0"/>
              </a:spcBef>
              <a:spcAft>
                <a:spcPts val="0"/>
              </a:spcAft>
              <a:buClr>
                <a:srgbClr val="FFFFFF"/>
              </a:buClr>
              <a:buSzPts val="3600"/>
              <a:buFont typeface="Calibri"/>
              <a:buNone/>
              <a:defRPr b="0" i="0" sz="3600" u="none" cap="none" strike="noStrike">
                <a:solidFill>
                  <a:srgbClr val="FFFFFF"/>
                </a:solidFill>
                <a:latin typeface="Calibri"/>
                <a:ea typeface="Calibri"/>
                <a:cs typeface="Calibri"/>
                <a:sym typeface="Calibri"/>
              </a:defRPr>
            </a:lvl4pPr>
            <a:lvl5pPr indent="0" lvl="4" marL="0" marR="0" algn="l">
              <a:spcBef>
                <a:spcPts val="0"/>
              </a:spcBef>
              <a:spcAft>
                <a:spcPts val="0"/>
              </a:spcAft>
              <a:buClr>
                <a:srgbClr val="FFFFFF"/>
              </a:buClr>
              <a:buSzPts val="3600"/>
              <a:buFont typeface="Calibri"/>
              <a:buNone/>
              <a:defRPr b="0" i="0" sz="3600" u="none" cap="none" strike="noStrike">
                <a:solidFill>
                  <a:srgbClr val="FFFFFF"/>
                </a:solidFill>
                <a:latin typeface="Calibri"/>
                <a:ea typeface="Calibri"/>
                <a:cs typeface="Calibri"/>
                <a:sym typeface="Calibri"/>
              </a:defRPr>
            </a:lvl5pPr>
            <a:lvl6pPr indent="0" lvl="5" marL="0" marR="0" algn="l">
              <a:spcBef>
                <a:spcPts val="0"/>
              </a:spcBef>
              <a:spcAft>
                <a:spcPts val="0"/>
              </a:spcAft>
              <a:buClr>
                <a:srgbClr val="FFFFFF"/>
              </a:buClr>
              <a:buSzPts val="3600"/>
              <a:buFont typeface="Calibri"/>
              <a:buNone/>
              <a:defRPr b="0" i="0" sz="3600" u="none" cap="none" strike="noStrike">
                <a:solidFill>
                  <a:srgbClr val="FFFFFF"/>
                </a:solidFill>
                <a:latin typeface="Calibri"/>
                <a:ea typeface="Calibri"/>
                <a:cs typeface="Calibri"/>
                <a:sym typeface="Calibri"/>
              </a:defRPr>
            </a:lvl6pPr>
            <a:lvl7pPr indent="0" lvl="6" marL="0" marR="0" algn="l">
              <a:spcBef>
                <a:spcPts val="0"/>
              </a:spcBef>
              <a:spcAft>
                <a:spcPts val="0"/>
              </a:spcAft>
              <a:buClr>
                <a:srgbClr val="FFFFFF"/>
              </a:buClr>
              <a:buSzPts val="3600"/>
              <a:buFont typeface="Calibri"/>
              <a:buNone/>
              <a:defRPr b="0" i="0" sz="3600" u="none" cap="none" strike="noStrike">
                <a:solidFill>
                  <a:srgbClr val="FFFFFF"/>
                </a:solidFill>
                <a:latin typeface="Calibri"/>
                <a:ea typeface="Calibri"/>
                <a:cs typeface="Calibri"/>
                <a:sym typeface="Calibri"/>
              </a:defRPr>
            </a:lvl7pPr>
            <a:lvl8pPr indent="0" lvl="7" marL="0" marR="0" algn="l">
              <a:spcBef>
                <a:spcPts val="0"/>
              </a:spcBef>
              <a:spcAft>
                <a:spcPts val="0"/>
              </a:spcAft>
              <a:buClr>
                <a:srgbClr val="FFFFFF"/>
              </a:buClr>
              <a:buSzPts val="3600"/>
              <a:buFont typeface="Calibri"/>
              <a:buNone/>
              <a:defRPr b="0" i="0" sz="3600" u="none" cap="none" strike="noStrike">
                <a:solidFill>
                  <a:srgbClr val="FFFFFF"/>
                </a:solidFill>
                <a:latin typeface="Calibri"/>
                <a:ea typeface="Calibri"/>
                <a:cs typeface="Calibri"/>
                <a:sym typeface="Calibri"/>
              </a:defRPr>
            </a:lvl8pPr>
            <a:lvl9pPr indent="0" lvl="8" marL="0" marR="0" algn="l">
              <a:spcBef>
                <a:spcPts val="0"/>
              </a:spcBef>
              <a:spcAft>
                <a:spcPts val="0"/>
              </a:spcAft>
              <a:buClr>
                <a:srgbClr val="FFFFFF"/>
              </a:buClr>
              <a:buSzPts val="3600"/>
              <a:buFont typeface="Calibri"/>
              <a:buNone/>
              <a:defRPr b="0" i="0" sz="3600" u="none" cap="none" strike="noStrik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1" name="Shape 51"/>
        <p:cNvGrpSpPr/>
        <p:nvPr/>
      </p:nvGrpSpPr>
      <p:grpSpPr>
        <a:xfrm>
          <a:off x="0" y="0"/>
          <a:ext cx="0" cy="0"/>
          <a:chOff x="0" y="0"/>
          <a:chExt cx="0" cy="0"/>
        </a:xfrm>
      </p:grpSpPr>
      <p:sp>
        <p:nvSpPr>
          <p:cNvPr id="52" name="Google Shape;52;p15"/>
          <p:cNvSpPr txBox="1"/>
          <p:nvPr>
            <p:ph type="title"/>
          </p:nvPr>
        </p:nvSpPr>
        <p:spPr>
          <a:xfrm>
            <a:off x="630238" y="365125"/>
            <a:ext cx="7886700" cy="1325563"/>
          </a:xfrm>
          <a:prstGeom prst="rect">
            <a:avLst/>
          </a:prstGeom>
          <a:noFill/>
          <a:ln>
            <a:noFill/>
          </a:ln>
        </p:spPr>
        <p:txBody>
          <a:bodyPr anchorCtr="0" anchor="ctr" bIns="46800" lIns="90000" spcFirstLastPara="1" rIns="90000" wrap="square" tIns="46800">
            <a:noAutofit/>
          </a:bodyPr>
          <a:lstStyle>
            <a:lvl1pPr lvl="0" algn="l">
              <a:lnSpc>
                <a:spcPct val="90000"/>
              </a:lnSpc>
              <a:spcBef>
                <a:spcPts val="13"/>
              </a:spcBef>
              <a:spcAft>
                <a:spcPts val="0"/>
              </a:spcAft>
              <a:buSzPts val="1400"/>
              <a:buNone/>
              <a:defRPr/>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53" name="Google Shape;53;p15"/>
          <p:cNvSpPr txBox="1"/>
          <p:nvPr>
            <p:ph idx="1" type="body"/>
          </p:nvPr>
        </p:nvSpPr>
        <p:spPr>
          <a:xfrm>
            <a:off x="630238" y="1681163"/>
            <a:ext cx="3868737" cy="823912"/>
          </a:xfrm>
          <a:prstGeom prst="rect">
            <a:avLst/>
          </a:prstGeom>
          <a:noFill/>
          <a:ln>
            <a:noFill/>
          </a:ln>
        </p:spPr>
        <p:txBody>
          <a:bodyPr anchorCtr="0" anchor="b" bIns="46800" lIns="90000" spcFirstLastPara="1" rIns="90000" wrap="square" tIns="46800">
            <a:noAutofit/>
          </a:bodyPr>
          <a:lstStyle>
            <a:lvl1pPr indent="-228600" lvl="0" marL="457200" algn="l">
              <a:lnSpc>
                <a:spcPct val="90000"/>
              </a:lnSpc>
              <a:spcBef>
                <a:spcPts val="1013"/>
              </a:spcBef>
              <a:spcAft>
                <a:spcPts val="0"/>
              </a:spcAft>
              <a:buSzPts val="2400"/>
              <a:buNone/>
              <a:defRPr b="1" sz="2400"/>
            </a:lvl1pPr>
            <a:lvl2pPr indent="-228600" lvl="1" marL="914400" algn="l">
              <a:lnSpc>
                <a:spcPct val="90000"/>
              </a:lnSpc>
              <a:spcBef>
                <a:spcPts val="513"/>
              </a:spcBef>
              <a:spcAft>
                <a:spcPts val="0"/>
              </a:spcAft>
              <a:buSzPts val="2000"/>
              <a:buNone/>
              <a:defRPr b="1" sz="2000"/>
            </a:lvl2pPr>
            <a:lvl3pPr indent="-228600" lvl="2" marL="1371600" algn="l">
              <a:lnSpc>
                <a:spcPct val="90000"/>
              </a:lnSpc>
              <a:spcBef>
                <a:spcPts val="513"/>
              </a:spcBef>
              <a:spcAft>
                <a:spcPts val="0"/>
              </a:spcAft>
              <a:buSzPts val="1800"/>
              <a:buNone/>
              <a:defRPr b="1" sz="1800"/>
            </a:lvl3pPr>
            <a:lvl4pPr indent="-228600" lvl="3" marL="1828800" algn="l">
              <a:lnSpc>
                <a:spcPct val="90000"/>
              </a:lnSpc>
              <a:spcBef>
                <a:spcPts val="513"/>
              </a:spcBef>
              <a:spcAft>
                <a:spcPts val="0"/>
              </a:spcAft>
              <a:buSzPts val="1600"/>
              <a:buNone/>
              <a:defRPr b="1" sz="1600"/>
            </a:lvl4pPr>
            <a:lvl5pPr indent="-228600" lvl="4" marL="2286000" algn="l">
              <a:lnSpc>
                <a:spcPct val="90000"/>
              </a:lnSpc>
              <a:spcBef>
                <a:spcPts val="513"/>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15"/>
          <p:cNvSpPr txBox="1"/>
          <p:nvPr>
            <p:ph idx="2" type="body"/>
          </p:nvPr>
        </p:nvSpPr>
        <p:spPr>
          <a:xfrm>
            <a:off x="630238" y="2505075"/>
            <a:ext cx="3868737" cy="3684588"/>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a:lvl1pPr>
            <a:lvl2pPr indent="-228600" lvl="1" marL="914400" algn="l">
              <a:lnSpc>
                <a:spcPct val="90000"/>
              </a:lnSpc>
              <a:spcBef>
                <a:spcPts val="513"/>
              </a:spcBef>
              <a:spcAft>
                <a:spcPts val="0"/>
              </a:spcAft>
              <a:buSzPts val="1400"/>
              <a:buNone/>
              <a:defRPr/>
            </a:lvl2pPr>
            <a:lvl3pPr indent="-228600" lvl="2" marL="1371600" algn="l">
              <a:lnSpc>
                <a:spcPct val="90000"/>
              </a:lnSpc>
              <a:spcBef>
                <a:spcPts val="513"/>
              </a:spcBef>
              <a:spcAft>
                <a:spcPts val="0"/>
              </a:spcAft>
              <a:buSzPts val="1400"/>
              <a:buNone/>
              <a:defRPr/>
            </a:lvl3pPr>
            <a:lvl4pPr indent="-228600" lvl="3" marL="1828800" algn="l">
              <a:lnSpc>
                <a:spcPct val="90000"/>
              </a:lnSpc>
              <a:spcBef>
                <a:spcPts val="513"/>
              </a:spcBef>
              <a:spcAft>
                <a:spcPts val="0"/>
              </a:spcAft>
              <a:buSzPts val="1400"/>
              <a:buNone/>
              <a:defRPr/>
            </a:lvl4pPr>
            <a:lvl5pPr indent="-228600" lvl="4" marL="2286000" algn="l">
              <a:lnSpc>
                <a:spcPct val="90000"/>
              </a:lnSpc>
              <a:spcBef>
                <a:spcPts val="513"/>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15"/>
          <p:cNvSpPr txBox="1"/>
          <p:nvPr>
            <p:ph idx="3" type="body"/>
          </p:nvPr>
        </p:nvSpPr>
        <p:spPr>
          <a:xfrm>
            <a:off x="4629150" y="1681163"/>
            <a:ext cx="3887788" cy="823912"/>
          </a:xfrm>
          <a:prstGeom prst="rect">
            <a:avLst/>
          </a:prstGeom>
          <a:noFill/>
          <a:ln>
            <a:noFill/>
          </a:ln>
        </p:spPr>
        <p:txBody>
          <a:bodyPr anchorCtr="0" anchor="b" bIns="46800" lIns="90000" spcFirstLastPara="1" rIns="90000" wrap="square" tIns="46800">
            <a:noAutofit/>
          </a:bodyPr>
          <a:lstStyle>
            <a:lvl1pPr indent="-228600" lvl="0" marL="457200" algn="l">
              <a:lnSpc>
                <a:spcPct val="90000"/>
              </a:lnSpc>
              <a:spcBef>
                <a:spcPts val="1013"/>
              </a:spcBef>
              <a:spcAft>
                <a:spcPts val="0"/>
              </a:spcAft>
              <a:buSzPts val="2400"/>
              <a:buNone/>
              <a:defRPr b="1" sz="2400"/>
            </a:lvl1pPr>
            <a:lvl2pPr indent="-228600" lvl="1" marL="914400" algn="l">
              <a:lnSpc>
                <a:spcPct val="90000"/>
              </a:lnSpc>
              <a:spcBef>
                <a:spcPts val="513"/>
              </a:spcBef>
              <a:spcAft>
                <a:spcPts val="0"/>
              </a:spcAft>
              <a:buSzPts val="2000"/>
              <a:buNone/>
              <a:defRPr b="1" sz="2000"/>
            </a:lvl2pPr>
            <a:lvl3pPr indent="-228600" lvl="2" marL="1371600" algn="l">
              <a:lnSpc>
                <a:spcPct val="90000"/>
              </a:lnSpc>
              <a:spcBef>
                <a:spcPts val="513"/>
              </a:spcBef>
              <a:spcAft>
                <a:spcPts val="0"/>
              </a:spcAft>
              <a:buSzPts val="1800"/>
              <a:buNone/>
              <a:defRPr b="1" sz="1800"/>
            </a:lvl3pPr>
            <a:lvl4pPr indent="-228600" lvl="3" marL="1828800" algn="l">
              <a:lnSpc>
                <a:spcPct val="90000"/>
              </a:lnSpc>
              <a:spcBef>
                <a:spcPts val="513"/>
              </a:spcBef>
              <a:spcAft>
                <a:spcPts val="0"/>
              </a:spcAft>
              <a:buSzPts val="1600"/>
              <a:buNone/>
              <a:defRPr b="1" sz="1600"/>
            </a:lvl4pPr>
            <a:lvl5pPr indent="-228600" lvl="4" marL="2286000" algn="l">
              <a:lnSpc>
                <a:spcPct val="90000"/>
              </a:lnSpc>
              <a:spcBef>
                <a:spcPts val="513"/>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15"/>
          <p:cNvSpPr txBox="1"/>
          <p:nvPr>
            <p:ph idx="4" type="body"/>
          </p:nvPr>
        </p:nvSpPr>
        <p:spPr>
          <a:xfrm>
            <a:off x="4629150" y="2505075"/>
            <a:ext cx="3887788" cy="3684588"/>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a:lvl1pPr>
            <a:lvl2pPr indent="-228600" lvl="1" marL="914400" algn="l">
              <a:lnSpc>
                <a:spcPct val="90000"/>
              </a:lnSpc>
              <a:spcBef>
                <a:spcPts val="513"/>
              </a:spcBef>
              <a:spcAft>
                <a:spcPts val="0"/>
              </a:spcAft>
              <a:buSzPts val="1400"/>
              <a:buNone/>
              <a:defRPr/>
            </a:lvl2pPr>
            <a:lvl3pPr indent="-228600" lvl="2" marL="1371600" algn="l">
              <a:lnSpc>
                <a:spcPct val="90000"/>
              </a:lnSpc>
              <a:spcBef>
                <a:spcPts val="513"/>
              </a:spcBef>
              <a:spcAft>
                <a:spcPts val="0"/>
              </a:spcAft>
              <a:buSzPts val="1400"/>
              <a:buNone/>
              <a:defRPr/>
            </a:lvl3pPr>
            <a:lvl4pPr indent="-228600" lvl="3" marL="1828800" algn="l">
              <a:lnSpc>
                <a:spcPct val="90000"/>
              </a:lnSpc>
              <a:spcBef>
                <a:spcPts val="513"/>
              </a:spcBef>
              <a:spcAft>
                <a:spcPts val="0"/>
              </a:spcAft>
              <a:buSzPts val="1400"/>
              <a:buNone/>
              <a:defRPr/>
            </a:lvl4pPr>
            <a:lvl5pPr indent="-228600" lvl="4" marL="2286000" algn="l">
              <a:lnSpc>
                <a:spcPct val="90000"/>
              </a:lnSpc>
              <a:spcBef>
                <a:spcPts val="513"/>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15"/>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5"/>
          <p:cNvSpPr txBox="1"/>
          <p:nvPr>
            <p:ph idx="12" type="sldNum"/>
          </p:nvPr>
        </p:nvSpPr>
        <p:spPr>
          <a:xfrm>
            <a:off x="7848600" y="752475"/>
            <a:ext cx="1155700" cy="1090612"/>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68" name="Shape 468"/>
        <p:cNvGrpSpPr/>
        <p:nvPr/>
      </p:nvGrpSpPr>
      <p:grpSpPr>
        <a:xfrm>
          <a:off x="0" y="0"/>
          <a:ext cx="0" cy="0"/>
          <a:chOff x="0" y="0"/>
          <a:chExt cx="0" cy="0"/>
        </a:xfrm>
      </p:grpSpPr>
      <p:sp>
        <p:nvSpPr>
          <p:cNvPr id="469" name="Google Shape;469;g1f6ba46ec64_7_54"/>
          <p:cNvSpPr txBox="1"/>
          <p:nvPr>
            <p:ph type="ctrTitle"/>
          </p:nvPr>
        </p:nvSpPr>
        <p:spPr>
          <a:xfrm>
            <a:off x="1143000" y="1122363"/>
            <a:ext cx="6858000" cy="2387600"/>
          </a:xfrm>
          <a:prstGeom prst="rect">
            <a:avLst/>
          </a:prstGeom>
          <a:noFill/>
          <a:ln>
            <a:noFill/>
          </a:ln>
        </p:spPr>
        <p:txBody>
          <a:bodyPr anchorCtr="0" anchor="b" bIns="46800" lIns="90000" spcFirstLastPara="1" rIns="90000" wrap="square" tIns="46800">
            <a:noAutofit/>
          </a:bodyPr>
          <a:lstStyle>
            <a:lvl1pPr lvl="0" algn="ctr">
              <a:lnSpc>
                <a:spcPct val="90000"/>
              </a:lnSpc>
              <a:spcBef>
                <a:spcPts val="13"/>
              </a:spcBef>
              <a:spcAft>
                <a:spcPts val="0"/>
              </a:spcAft>
              <a:buSzPts val="1400"/>
              <a:buNone/>
              <a:defRPr sz="6000"/>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470" name="Google Shape;470;g1f6ba46ec64_7_54"/>
          <p:cNvSpPr txBox="1"/>
          <p:nvPr>
            <p:ph idx="1" type="subTitle"/>
          </p:nvPr>
        </p:nvSpPr>
        <p:spPr>
          <a:xfrm>
            <a:off x="1143000" y="3602038"/>
            <a:ext cx="6858000" cy="1655762"/>
          </a:xfrm>
          <a:prstGeom prst="rect">
            <a:avLst/>
          </a:prstGeom>
          <a:noFill/>
          <a:ln>
            <a:noFill/>
          </a:ln>
        </p:spPr>
        <p:txBody>
          <a:bodyPr anchorCtr="0" anchor="t" bIns="46800" lIns="90000" spcFirstLastPara="1" rIns="90000" wrap="square" tIns="46800">
            <a:noAutofit/>
          </a:bodyPr>
          <a:lstStyle>
            <a:lvl1pPr lvl="0" algn="ctr">
              <a:lnSpc>
                <a:spcPct val="90000"/>
              </a:lnSpc>
              <a:spcBef>
                <a:spcPts val="1013"/>
              </a:spcBef>
              <a:spcAft>
                <a:spcPts val="0"/>
              </a:spcAft>
              <a:buSzPts val="2400"/>
              <a:buNone/>
              <a:defRPr sz="2400"/>
            </a:lvl1pPr>
            <a:lvl2pPr lvl="1" algn="ctr">
              <a:lnSpc>
                <a:spcPct val="90000"/>
              </a:lnSpc>
              <a:spcBef>
                <a:spcPts val="513"/>
              </a:spcBef>
              <a:spcAft>
                <a:spcPts val="0"/>
              </a:spcAft>
              <a:buSzPts val="2000"/>
              <a:buNone/>
              <a:defRPr sz="2000"/>
            </a:lvl2pPr>
            <a:lvl3pPr lvl="2" algn="ctr">
              <a:lnSpc>
                <a:spcPct val="90000"/>
              </a:lnSpc>
              <a:spcBef>
                <a:spcPts val="513"/>
              </a:spcBef>
              <a:spcAft>
                <a:spcPts val="0"/>
              </a:spcAft>
              <a:buSzPts val="1800"/>
              <a:buNone/>
              <a:defRPr sz="1800"/>
            </a:lvl3pPr>
            <a:lvl4pPr lvl="3" algn="ctr">
              <a:lnSpc>
                <a:spcPct val="90000"/>
              </a:lnSpc>
              <a:spcBef>
                <a:spcPts val="513"/>
              </a:spcBef>
              <a:spcAft>
                <a:spcPts val="0"/>
              </a:spcAft>
              <a:buSzPts val="1600"/>
              <a:buNone/>
              <a:defRPr sz="1600"/>
            </a:lvl4pPr>
            <a:lvl5pPr lvl="4" algn="ctr">
              <a:lnSpc>
                <a:spcPct val="90000"/>
              </a:lnSpc>
              <a:spcBef>
                <a:spcPts val="513"/>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71" name="Google Shape;471;g1f6ba46ec64_7_54"/>
          <p:cNvSpPr txBox="1"/>
          <p:nvPr>
            <p:ph idx="10" type="dt"/>
          </p:nvPr>
        </p:nvSpPr>
        <p:spPr>
          <a:xfrm>
            <a:off x="0" y="0"/>
            <a:ext cx="225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472" name="Google Shape;472;g1f6ba46ec64_7_54"/>
          <p:cNvSpPr txBox="1"/>
          <p:nvPr>
            <p:ph idx="11" type="ftr"/>
          </p:nvPr>
        </p:nvSpPr>
        <p:spPr>
          <a:xfrm>
            <a:off x="533400" y="5935664"/>
            <a:ext cx="4832350" cy="363537"/>
          </a:xfrm>
          <a:prstGeom prst="rect">
            <a:avLst/>
          </a:prstGeom>
          <a:noFill/>
          <a:ln>
            <a:noFill/>
          </a:ln>
        </p:spPr>
        <p:txBody>
          <a:bodyPr anchorCtr="0" anchor="ctr" bIns="46800" lIns="90000" spcFirstLastPara="1" rIns="90000" wrap="square" tIns="4680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3" name="Google Shape;473;g1f6ba46ec64_7_54"/>
          <p:cNvSpPr txBox="1"/>
          <p:nvPr>
            <p:ph idx="12" type="sldNum"/>
          </p:nvPr>
        </p:nvSpPr>
        <p:spPr>
          <a:xfrm>
            <a:off x="7848600" y="752476"/>
            <a:ext cx="1155700" cy="1090613"/>
          </a:xfrm>
          <a:prstGeom prst="rect">
            <a:avLst/>
          </a:prstGeom>
          <a:noFill/>
          <a:ln>
            <a:noFill/>
          </a:ln>
        </p:spPr>
        <p:txBody>
          <a:bodyPr anchorCtr="0" anchor="ctr" bIns="46800" lIns="90000" spcFirstLastPara="1" rIns="90000" wrap="square" tIns="46800">
            <a:noAutofit/>
          </a:bodyPr>
          <a:lstStyle>
            <a:lvl1pPr indent="0" lvl="0" marL="0" algn="l">
              <a:spcBef>
                <a:spcPts val="0"/>
              </a:spcBef>
              <a:buClr>
                <a:srgbClr val="FFFFFF"/>
              </a:buClr>
              <a:buSzPts val="3600"/>
              <a:buFont typeface="Calibri"/>
              <a:buNone/>
              <a:defRPr/>
            </a:lvl1pPr>
            <a:lvl2pPr indent="0" lvl="1" marL="0" algn="l">
              <a:spcBef>
                <a:spcPts val="0"/>
              </a:spcBef>
              <a:buClr>
                <a:srgbClr val="FFFFFF"/>
              </a:buClr>
              <a:buSzPts val="3600"/>
              <a:buFont typeface="Calibri"/>
              <a:buNone/>
              <a:defRPr/>
            </a:lvl2pPr>
            <a:lvl3pPr indent="0" lvl="2" marL="0" algn="l">
              <a:spcBef>
                <a:spcPts val="0"/>
              </a:spcBef>
              <a:buClr>
                <a:srgbClr val="FFFFFF"/>
              </a:buClr>
              <a:buSzPts val="3600"/>
              <a:buFont typeface="Calibri"/>
              <a:buNone/>
              <a:defRPr/>
            </a:lvl3pPr>
            <a:lvl4pPr indent="0" lvl="3" marL="0" algn="l">
              <a:spcBef>
                <a:spcPts val="0"/>
              </a:spcBef>
              <a:buClr>
                <a:srgbClr val="FFFFFF"/>
              </a:buClr>
              <a:buSzPts val="3600"/>
              <a:buFont typeface="Calibri"/>
              <a:buNone/>
              <a:defRPr/>
            </a:lvl4pPr>
            <a:lvl5pPr indent="0" lvl="4" marL="0" algn="l">
              <a:spcBef>
                <a:spcPts val="0"/>
              </a:spcBef>
              <a:buClr>
                <a:srgbClr val="FFFFFF"/>
              </a:buClr>
              <a:buSzPts val="3600"/>
              <a:buFont typeface="Calibri"/>
              <a:buNone/>
              <a:defRPr/>
            </a:lvl5pPr>
            <a:lvl6pPr indent="0" lvl="5" marL="0" algn="l">
              <a:spcBef>
                <a:spcPts val="0"/>
              </a:spcBef>
              <a:buClr>
                <a:srgbClr val="FFFFFF"/>
              </a:buClr>
              <a:buSzPts val="3600"/>
              <a:buFont typeface="Calibri"/>
              <a:buNone/>
              <a:defRPr/>
            </a:lvl6pPr>
            <a:lvl7pPr indent="0" lvl="6" marL="0" algn="l">
              <a:spcBef>
                <a:spcPts val="0"/>
              </a:spcBef>
              <a:buClr>
                <a:srgbClr val="FFFFFF"/>
              </a:buClr>
              <a:buSzPts val="3600"/>
              <a:buFont typeface="Calibri"/>
              <a:buNone/>
              <a:defRPr/>
            </a:lvl7pPr>
            <a:lvl8pPr indent="0" lvl="7" marL="0" algn="l">
              <a:spcBef>
                <a:spcPts val="0"/>
              </a:spcBef>
              <a:buClr>
                <a:srgbClr val="FFFFFF"/>
              </a:buClr>
              <a:buSzPts val="3600"/>
              <a:buFont typeface="Calibri"/>
              <a:buNone/>
              <a:defRPr/>
            </a:lvl8pPr>
            <a:lvl9pPr indent="0" lvl="8" marL="0" algn="l">
              <a:spcBef>
                <a:spcPts val="0"/>
              </a:spcBef>
              <a:buClr>
                <a:srgbClr val="FFFFFF"/>
              </a:buClr>
              <a:buSzPts val="3600"/>
              <a:buFont typeface="Calibri"/>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 name="Shape 59"/>
        <p:cNvGrpSpPr/>
        <p:nvPr/>
      </p:nvGrpSpPr>
      <p:grpSpPr>
        <a:xfrm>
          <a:off x="0" y="0"/>
          <a:ext cx="0" cy="0"/>
          <a:chOff x="0" y="0"/>
          <a:chExt cx="0" cy="0"/>
        </a:xfrm>
      </p:grpSpPr>
      <p:sp>
        <p:nvSpPr>
          <p:cNvPr id="60" name="Google Shape;60;p16"/>
          <p:cNvSpPr txBox="1"/>
          <p:nvPr>
            <p:ph type="title"/>
          </p:nvPr>
        </p:nvSpPr>
        <p:spPr>
          <a:xfrm>
            <a:off x="531812" y="752475"/>
            <a:ext cx="6894512" cy="1079500"/>
          </a:xfrm>
          <a:prstGeom prst="rect">
            <a:avLst/>
          </a:prstGeom>
          <a:noFill/>
          <a:ln>
            <a:noFill/>
          </a:ln>
        </p:spPr>
        <p:txBody>
          <a:bodyPr anchorCtr="0" anchor="ctr" bIns="46800" lIns="90000" spcFirstLastPara="1" rIns="90000" wrap="square" tIns="46800">
            <a:noAutofit/>
          </a:bodyPr>
          <a:lstStyle>
            <a:lvl1pPr lvl="0" algn="l">
              <a:lnSpc>
                <a:spcPct val="90000"/>
              </a:lnSpc>
              <a:spcBef>
                <a:spcPts val="13"/>
              </a:spcBef>
              <a:spcAft>
                <a:spcPts val="0"/>
              </a:spcAft>
              <a:buSzPts val="1400"/>
              <a:buNone/>
              <a:defRPr/>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61" name="Google Shape;61;p16"/>
          <p:cNvSpPr txBox="1"/>
          <p:nvPr>
            <p:ph idx="1" type="body"/>
          </p:nvPr>
        </p:nvSpPr>
        <p:spPr>
          <a:xfrm>
            <a:off x="533400" y="2336800"/>
            <a:ext cx="3367088" cy="3597275"/>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a:lvl1pPr>
            <a:lvl2pPr indent="-228600" lvl="1" marL="914400" algn="l">
              <a:lnSpc>
                <a:spcPct val="90000"/>
              </a:lnSpc>
              <a:spcBef>
                <a:spcPts val="513"/>
              </a:spcBef>
              <a:spcAft>
                <a:spcPts val="0"/>
              </a:spcAft>
              <a:buSzPts val="1400"/>
              <a:buNone/>
              <a:defRPr/>
            </a:lvl2pPr>
            <a:lvl3pPr indent="-228600" lvl="2" marL="1371600" algn="l">
              <a:lnSpc>
                <a:spcPct val="90000"/>
              </a:lnSpc>
              <a:spcBef>
                <a:spcPts val="513"/>
              </a:spcBef>
              <a:spcAft>
                <a:spcPts val="0"/>
              </a:spcAft>
              <a:buSzPts val="1400"/>
              <a:buNone/>
              <a:defRPr/>
            </a:lvl3pPr>
            <a:lvl4pPr indent="-228600" lvl="3" marL="1828800" algn="l">
              <a:lnSpc>
                <a:spcPct val="90000"/>
              </a:lnSpc>
              <a:spcBef>
                <a:spcPts val="513"/>
              </a:spcBef>
              <a:spcAft>
                <a:spcPts val="0"/>
              </a:spcAft>
              <a:buSzPts val="1400"/>
              <a:buNone/>
              <a:defRPr/>
            </a:lvl4pPr>
            <a:lvl5pPr indent="-228600" lvl="4" marL="2286000" algn="l">
              <a:lnSpc>
                <a:spcPct val="90000"/>
              </a:lnSpc>
              <a:spcBef>
                <a:spcPts val="513"/>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16"/>
          <p:cNvSpPr txBox="1"/>
          <p:nvPr>
            <p:ph idx="2" type="body"/>
          </p:nvPr>
        </p:nvSpPr>
        <p:spPr>
          <a:xfrm>
            <a:off x="4052888" y="2336800"/>
            <a:ext cx="3367087" cy="3597275"/>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1400"/>
              <a:buNone/>
              <a:defRPr/>
            </a:lvl1pPr>
            <a:lvl2pPr indent="-228600" lvl="1" marL="914400" algn="l">
              <a:lnSpc>
                <a:spcPct val="90000"/>
              </a:lnSpc>
              <a:spcBef>
                <a:spcPts val="513"/>
              </a:spcBef>
              <a:spcAft>
                <a:spcPts val="0"/>
              </a:spcAft>
              <a:buSzPts val="1400"/>
              <a:buNone/>
              <a:defRPr/>
            </a:lvl2pPr>
            <a:lvl3pPr indent="-228600" lvl="2" marL="1371600" algn="l">
              <a:lnSpc>
                <a:spcPct val="90000"/>
              </a:lnSpc>
              <a:spcBef>
                <a:spcPts val="513"/>
              </a:spcBef>
              <a:spcAft>
                <a:spcPts val="0"/>
              </a:spcAft>
              <a:buSzPts val="1400"/>
              <a:buNone/>
              <a:defRPr/>
            </a:lvl3pPr>
            <a:lvl4pPr indent="-228600" lvl="3" marL="1828800" algn="l">
              <a:lnSpc>
                <a:spcPct val="90000"/>
              </a:lnSpc>
              <a:spcBef>
                <a:spcPts val="513"/>
              </a:spcBef>
              <a:spcAft>
                <a:spcPts val="0"/>
              </a:spcAft>
              <a:buSzPts val="1400"/>
              <a:buNone/>
              <a:defRPr/>
            </a:lvl4pPr>
            <a:lvl5pPr indent="-228600" lvl="4" marL="2286000" algn="l">
              <a:lnSpc>
                <a:spcPct val="90000"/>
              </a:lnSpc>
              <a:spcBef>
                <a:spcPts val="513"/>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16"/>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6"/>
          <p:cNvSpPr txBox="1"/>
          <p:nvPr>
            <p:ph idx="12" type="sldNum"/>
          </p:nvPr>
        </p:nvSpPr>
        <p:spPr>
          <a:xfrm>
            <a:off x="7848600" y="752475"/>
            <a:ext cx="1155700" cy="1090612"/>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5" name="Shape 65"/>
        <p:cNvGrpSpPr/>
        <p:nvPr/>
      </p:nvGrpSpPr>
      <p:grpSpPr>
        <a:xfrm>
          <a:off x="0" y="0"/>
          <a:ext cx="0" cy="0"/>
          <a:chOff x="0" y="0"/>
          <a:chExt cx="0" cy="0"/>
        </a:xfrm>
      </p:grpSpPr>
      <p:sp>
        <p:nvSpPr>
          <p:cNvPr id="66" name="Google Shape;66;p17"/>
          <p:cNvSpPr txBox="1"/>
          <p:nvPr>
            <p:ph type="title"/>
          </p:nvPr>
        </p:nvSpPr>
        <p:spPr>
          <a:xfrm>
            <a:off x="623888" y="1709738"/>
            <a:ext cx="7886700" cy="2852737"/>
          </a:xfrm>
          <a:prstGeom prst="rect">
            <a:avLst/>
          </a:prstGeom>
          <a:noFill/>
          <a:ln>
            <a:noFill/>
          </a:ln>
        </p:spPr>
        <p:txBody>
          <a:bodyPr anchorCtr="0" anchor="b" bIns="46800" lIns="90000" spcFirstLastPara="1" rIns="90000" wrap="square" tIns="46800">
            <a:noAutofit/>
          </a:bodyPr>
          <a:lstStyle>
            <a:lvl1pPr lvl="0" algn="l">
              <a:lnSpc>
                <a:spcPct val="90000"/>
              </a:lnSpc>
              <a:spcBef>
                <a:spcPts val="13"/>
              </a:spcBef>
              <a:spcAft>
                <a:spcPts val="0"/>
              </a:spcAft>
              <a:buSzPts val="1400"/>
              <a:buNone/>
              <a:defRPr sz="6000"/>
            </a:lvl1pPr>
            <a:lvl2pPr lvl="1" algn="l">
              <a:lnSpc>
                <a:spcPct val="90000"/>
              </a:lnSpc>
              <a:spcBef>
                <a:spcPts val="13"/>
              </a:spcBef>
              <a:spcAft>
                <a:spcPts val="0"/>
              </a:spcAft>
              <a:buSzPts val="1400"/>
              <a:buNone/>
              <a:defRPr/>
            </a:lvl2pPr>
            <a:lvl3pPr lvl="2" algn="l">
              <a:lnSpc>
                <a:spcPct val="90000"/>
              </a:lnSpc>
              <a:spcBef>
                <a:spcPts val="13"/>
              </a:spcBef>
              <a:spcAft>
                <a:spcPts val="0"/>
              </a:spcAft>
              <a:buSzPts val="1400"/>
              <a:buNone/>
              <a:defRPr/>
            </a:lvl3pPr>
            <a:lvl4pPr lvl="3" algn="l">
              <a:lnSpc>
                <a:spcPct val="90000"/>
              </a:lnSpc>
              <a:spcBef>
                <a:spcPts val="13"/>
              </a:spcBef>
              <a:spcAft>
                <a:spcPts val="0"/>
              </a:spcAft>
              <a:buSzPts val="1400"/>
              <a:buNone/>
              <a:defRPr/>
            </a:lvl4pPr>
            <a:lvl5pPr lvl="4" algn="l">
              <a:lnSpc>
                <a:spcPct val="90000"/>
              </a:lnSpc>
              <a:spcBef>
                <a:spcPts val="13"/>
              </a:spcBef>
              <a:spcAft>
                <a:spcPts val="0"/>
              </a:spcAft>
              <a:buSzPts val="1400"/>
              <a:buNone/>
              <a:defRPr/>
            </a:lvl5pPr>
            <a:lvl6pPr lvl="5" algn="l">
              <a:lnSpc>
                <a:spcPct val="90000"/>
              </a:lnSpc>
              <a:spcBef>
                <a:spcPts val="13"/>
              </a:spcBef>
              <a:spcAft>
                <a:spcPts val="0"/>
              </a:spcAft>
              <a:buSzPts val="1400"/>
              <a:buNone/>
              <a:defRPr/>
            </a:lvl6pPr>
            <a:lvl7pPr lvl="6" algn="l">
              <a:lnSpc>
                <a:spcPct val="90000"/>
              </a:lnSpc>
              <a:spcBef>
                <a:spcPts val="13"/>
              </a:spcBef>
              <a:spcAft>
                <a:spcPts val="0"/>
              </a:spcAft>
              <a:buSzPts val="1400"/>
              <a:buNone/>
              <a:defRPr/>
            </a:lvl7pPr>
            <a:lvl8pPr lvl="7" algn="l">
              <a:lnSpc>
                <a:spcPct val="90000"/>
              </a:lnSpc>
              <a:spcBef>
                <a:spcPts val="13"/>
              </a:spcBef>
              <a:spcAft>
                <a:spcPts val="0"/>
              </a:spcAft>
              <a:buSzPts val="1400"/>
              <a:buNone/>
              <a:defRPr/>
            </a:lvl8pPr>
            <a:lvl9pPr lvl="8" algn="l">
              <a:lnSpc>
                <a:spcPct val="90000"/>
              </a:lnSpc>
              <a:spcBef>
                <a:spcPts val="13"/>
              </a:spcBef>
              <a:spcAft>
                <a:spcPts val="13"/>
              </a:spcAft>
              <a:buSzPts val="1400"/>
              <a:buNone/>
              <a:defRPr/>
            </a:lvl9pPr>
          </a:lstStyle>
          <a:p/>
        </p:txBody>
      </p:sp>
      <p:sp>
        <p:nvSpPr>
          <p:cNvPr id="67" name="Google Shape;67;p17"/>
          <p:cNvSpPr txBox="1"/>
          <p:nvPr>
            <p:ph idx="1" type="body"/>
          </p:nvPr>
        </p:nvSpPr>
        <p:spPr>
          <a:xfrm>
            <a:off x="623888" y="4589463"/>
            <a:ext cx="7886700" cy="1500187"/>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1013"/>
              </a:spcBef>
              <a:spcAft>
                <a:spcPts val="0"/>
              </a:spcAft>
              <a:buSzPts val="2400"/>
              <a:buNone/>
              <a:defRPr sz="2400"/>
            </a:lvl1pPr>
            <a:lvl2pPr indent="-228600" lvl="1" marL="914400" algn="l">
              <a:lnSpc>
                <a:spcPct val="90000"/>
              </a:lnSpc>
              <a:spcBef>
                <a:spcPts val="513"/>
              </a:spcBef>
              <a:spcAft>
                <a:spcPts val="0"/>
              </a:spcAft>
              <a:buSzPts val="2000"/>
              <a:buNone/>
              <a:defRPr sz="2000"/>
            </a:lvl2pPr>
            <a:lvl3pPr indent="-228600" lvl="2" marL="1371600" algn="l">
              <a:lnSpc>
                <a:spcPct val="90000"/>
              </a:lnSpc>
              <a:spcBef>
                <a:spcPts val="513"/>
              </a:spcBef>
              <a:spcAft>
                <a:spcPts val="0"/>
              </a:spcAft>
              <a:buSzPts val="1800"/>
              <a:buNone/>
              <a:defRPr sz="1800"/>
            </a:lvl3pPr>
            <a:lvl4pPr indent="-228600" lvl="3" marL="1828800" algn="l">
              <a:lnSpc>
                <a:spcPct val="90000"/>
              </a:lnSpc>
              <a:spcBef>
                <a:spcPts val="513"/>
              </a:spcBef>
              <a:spcAft>
                <a:spcPts val="0"/>
              </a:spcAft>
              <a:buSzPts val="1600"/>
              <a:buNone/>
              <a:defRPr sz="1600"/>
            </a:lvl4pPr>
            <a:lvl5pPr indent="-228600" lvl="4" marL="2286000" algn="l">
              <a:lnSpc>
                <a:spcPct val="90000"/>
              </a:lnSpc>
              <a:spcBef>
                <a:spcPts val="513"/>
              </a:spcBef>
              <a:spcAft>
                <a:spcPts val="0"/>
              </a:spcAft>
              <a:buSzPts val="1600"/>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68" name="Google Shape;68;p17"/>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algn="l">
              <a:lnSpc>
                <a:spcPct val="100000"/>
              </a:lnSpc>
              <a:spcBef>
                <a:spcPts val="0"/>
              </a:spcBef>
              <a:spcAft>
                <a:spcPts val="0"/>
              </a:spcAft>
              <a:buSzPts val="1400"/>
              <a:buNone/>
              <a:defRPr sz="1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7"/>
          <p:cNvSpPr txBox="1"/>
          <p:nvPr>
            <p:ph idx="12" type="sldNum"/>
          </p:nvPr>
        </p:nvSpPr>
        <p:spPr>
          <a:xfrm>
            <a:off x="7848600" y="752475"/>
            <a:ext cx="1155700" cy="1090612"/>
          </a:xfrm>
          <a:prstGeom prst="rect">
            <a:avLst/>
          </a:prstGeom>
          <a:noFill/>
          <a:ln>
            <a:noFill/>
          </a:ln>
        </p:spPr>
        <p:txBody>
          <a:bodyPr anchorCtr="0" anchor="ctr" bIns="46800" lIns="90000" spcFirstLastPara="1" rIns="90000" wrap="square" tIns="46800">
            <a:noAutofit/>
          </a:bodyPr>
          <a:lstStyle>
            <a:lvl1pPr indent="0" lvl="0"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1.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9.xml"/><Relationship Id="rId12" Type="http://schemas.openxmlformats.org/officeDocument/2006/relationships/slideLayout" Target="../slideLayouts/slideLayout22.xml"/><Relationship Id="rId1" Type="http://schemas.openxmlformats.org/officeDocument/2006/relationships/image" Target="../media/image3.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0.xml"/><Relationship Id="rId10" Type="http://schemas.openxmlformats.org/officeDocument/2006/relationships/slideLayout" Target="../slideLayouts/slideLayout29.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5" Type="http://schemas.openxmlformats.org/officeDocument/2006/relationships/theme" Target="../theme/theme2.xml"/><Relationship Id="rId14" Type="http://schemas.openxmlformats.org/officeDocument/2006/relationships/slideLayout" Target="../slideLayouts/slideLayout3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1.xml"/><Relationship Id="rId10" Type="http://schemas.openxmlformats.org/officeDocument/2006/relationships/slideLayout" Target="../slideLayouts/slideLayout40.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slideLayout" Target="../slideLayouts/slideLayout34.xml"/><Relationship Id="rId9" Type="http://schemas.openxmlformats.org/officeDocument/2006/relationships/slideLayout" Target="../slideLayouts/slideLayout39.xml"/><Relationship Id="rId15" Type="http://schemas.openxmlformats.org/officeDocument/2006/relationships/theme" Target="../theme/theme4.xml"/><Relationship Id="rId14" Type="http://schemas.openxmlformats.org/officeDocument/2006/relationships/slideLayout" Target="../slideLayouts/slideLayout4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2.xml"/><Relationship Id="rId10" Type="http://schemas.openxmlformats.org/officeDocument/2006/relationships/slideLayout" Target="../slideLayouts/slideLayout51.xml"/><Relationship Id="rId13" Type="http://schemas.openxmlformats.org/officeDocument/2006/relationships/slideLayout" Target="../slideLayouts/slideLayout54.xml"/><Relationship Id="rId12" Type="http://schemas.openxmlformats.org/officeDocument/2006/relationships/slideLayout" Target="../slideLayouts/slideLayout53.xml"/><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5" Type="http://schemas.openxmlformats.org/officeDocument/2006/relationships/theme" Target="../theme/theme6.xml"/><Relationship Id="rId14" Type="http://schemas.openxmlformats.org/officeDocument/2006/relationships/slideLayout" Target="../slideLayouts/slideLayout5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5.xml"/><Relationship Id="rId10" Type="http://schemas.openxmlformats.org/officeDocument/2006/relationships/slideLayout" Target="../slideLayouts/slideLayout64.xml"/><Relationship Id="rId13" Type="http://schemas.openxmlformats.org/officeDocument/2006/relationships/theme" Target="../theme/theme7.xml"/><Relationship Id="rId12" Type="http://schemas.openxmlformats.org/officeDocument/2006/relationships/slideLayout" Target="../slideLayouts/slideLayout66.xml"/><Relationship Id="rId1" Type="http://schemas.openxmlformats.org/officeDocument/2006/relationships/image" Target="../media/image15.png"/><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9" Type="http://schemas.openxmlformats.org/officeDocument/2006/relationships/slideLayout" Target="../slideLayouts/slideLayout63.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slideLayout" Target="../slideLayouts/slideLayout67.xml"/><Relationship Id="rId5" Type="http://schemas.openxmlformats.org/officeDocument/2006/relationships/theme" Target="../theme/theme8.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slideLayout" Target="../slideLayouts/slideLayout68.xml"/><Relationship Id="rId5" Type="http://schemas.openxmlformats.org/officeDocument/2006/relationships/slideLayout" Target="../slideLayouts/slideLayout69.xml"/><Relationship Id="rId6" Type="http://schemas.openxmlformats.org/officeDocument/2006/relationships/slideLayout" Target="../slideLayouts/slideLayout70.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D0000"/>
            </a:gs>
            <a:gs pos="100000">
              <a:srgbClr val="F78925"/>
            </a:gs>
          </a:gsLst>
          <a:lin ang="13320000" scaled="0"/>
        </a:gradFill>
      </p:bgPr>
    </p:bg>
    <p:spTree>
      <p:nvGrpSpPr>
        <p:cNvPr id="10" name="Shape 10"/>
        <p:cNvGrpSpPr/>
        <p:nvPr/>
      </p:nvGrpSpPr>
      <p:grpSpPr>
        <a:xfrm>
          <a:off x="0" y="0"/>
          <a:ext cx="0" cy="0"/>
          <a:chOff x="0" y="0"/>
          <a:chExt cx="0" cy="0"/>
        </a:xfrm>
      </p:grpSpPr>
      <p:pic>
        <p:nvPicPr>
          <p:cNvPr id="11" name="Google Shape;11;p8"/>
          <p:cNvPicPr preferRelativeResize="0"/>
          <p:nvPr/>
        </p:nvPicPr>
        <p:blipFill rotWithShape="1">
          <a:blip r:embed="rId1">
            <a:alphaModFix/>
          </a:blip>
          <a:srcRect b="0" l="0" r="0" t="0"/>
          <a:stretch/>
        </p:blipFill>
        <p:spPr>
          <a:xfrm>
            <a:off x="0" y="0"/>
            <a:ext cx="9144000" cy="6858000"/>
          </a:xfrm>
          <a:prstGeom prst="rect">
            <a:avLst/>
          </a:prstGeom>
          <a:noFill/>
          <a:ln>
            <a:noFill/>
          </a:ln>
        </p:spPr>
      </p:pic>
      <p:grpSp>
        <p:nvGrpSpPr>
          <p:cNvPr id="12" name="Google Shape;12;p8"/>
          <p:cNvGrpSpPr/>
          <p:nvPr/>
        </p:nvGrpSpPr>
        <p:grpSpPr>
          <a:xfrm>
            <a:off x="0" y="609600"/>
            <a:ext cx="9159875" cy="1674812"/>
            <a:chOff x="0" y="384"/>
            <a:chExt cx="5770" cy="1055"/>
          </a:xfrm>
        </p:grpSpPr>
        <p:pic>
          <p:nvPicPr>
            <p:cNvPr id="13" name="Google Shape;13;p8"/>
            <p:cNvPicPr preferRelativeResize="0"/>
            <p:nvPr/>
          </p:nvPicPr>
          <p:blipFill rotWithShape="1">
            <a:blip r:embed="rId2">
              <a:alphaModFix/>
            </a:blip>
            <a:srcRect b="0" l="26982" r="-213" t="0"/>
            <a:stretch/>
          </p:blipFill>
          <p:spPr>
            <a:xfrm>
              <a:off x="0" y="1238"/>
              <a:ext cx="4814" cy="201"/>
            </a:xfrm>
            <a:prstGeom prst="rect">
              <a:avLst/>
            </a:prstGeom>
            <a:noFill/>
            <a:ln>
              <a:noFill/>
            </a:ln>
          </p:spPr>
        </p:pic>
        <p:pic>
          <p:nvPicPr>
            <p:cNvPr id="14" name="Google Shape;14;p8"/>
            <p:cNvPicPr preferRelativeResize="0"/>
            <p:nvPr/>
          </p:nvPicPr>
          <p:blipFill rotWithShape="1">
            <a:blip r:embed="rId3">
              <a:alphaModFix/>
            </a:blip>
            <a:srcRect b="0" l="0" r="9870" t="0"/>
            <a:stretch/>
          </p:blipFill>
          <p:spPr>
            <a:xfrm>
              <a:off x="4861" y="1243"/>
              <a:ext cx="909" cy="90"/>
            </a:xfrm>
            <a:prstGeom prst="rect">
              <a:avLst/>
            </a:prstGeom>
            <a:noFill/>
            <a:ln>
              <a:noFill/>
            </a:ln>
          </p:spPr>
        </p:pic>
        <p:sp>
          <p:nvSpPr>
            <p:cNvPr id="15" name="Google Shape;15;p8"/>
            <p:cNvSpPr txBox="1"/>
            <p:nvPr/>
          </p:nvSpPr>
          <p:spPr>
            <a:xfrm>
              <a:off x="0" y="384"/>
              <a:ext cx="4765" cy="8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6" name="Google Shape;16;p8"/>
            <p:cNvSpPr txBox="1"/>
            <p:nvPr/>
          </p:nvSpPr>
          <p:spPr>
            <a:xfrm>
              <a:off x="4857" y="384"/>
              <a:ext cx="902" cy="861"/>
            </a:xfrm>
            <a:prstGeom prst="rect">
              <a:avLst/>
            </a:prstGeom>
            <a:solidFill>
              <a:srgbClr val="F094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sp>
        <p:nvSpPr>
          <p:cNvPr id="17" name="Google Shape;17;p8"/>
          <p:cNvSpPr txBox="1"/>
          <p:nvPr>
            <p:ph type="title"/>
          </p:nvPr>
        </p:nvSpPr>
        <p:spPr>
          <a:xfrm>
            <a:off x="531812" y="752475"/>
            <a:ext cx="6894512" cy="1079500"/>
          </a:xfrm>
          <a:prstGeom prst="rect">
            <a:avLst/>
          </a:prstGeom>
          <a:noFill/>
          <a:ln>
            <a:noFill/>
          </a:ln>
        </p:spPr>
        <p:txBody>
          <a:bodyPr anchorCtr="0" anchor="ctr" bIns="46800" lIns="90000" spcFirstLastPara="1" rIns="90000" wrap="square" tIns="46800">
            <a:noAutofit/>
          </a:bodyPr>
          <a:lstStyle>
            <a:lvl1pPr lvl="0"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1pPr>
            <a:lvl2pPr lvl="1"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2pPr>
            <a:lvl3pPr lvl="2"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3pPr>
            <a:lvl4pPr lvl="3"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4pPr>
            <a:lvl5pPr lvl="4"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5pPr>
            <a:lvl6pPr lvl="5"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6pPr>
            <a:lvl7pPr lvl="6"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7pPr>
            <a:lvl8pPr lvl="7"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8pPr>
            <a:lvl9pPr lvl="8" marR="0" rtl="0" algn="l">
              <a:lnSpc>
                <a:spcPct val="90000"/>
              </a:lnSpc>
              <a:spcBef>
                <a:spcPts val="13"/>
              </a:spcBef>
              <a:spcAft>
                <a:spcPts val="13"/>
              </a:spcAft>
              <a:buSzPts val="1400"/>
              <a:buNone/>
              <a:defRPr b="0" i="0" sz="3600" u="none" cap="none" strike="noStrike">
                <a:solidFill>
                  <a:srgbClr val="FFFFFF"/>
                </a:solidFill>
                <a:latin typeface="Trebuchet MS"/>
                <a:ea typeface="Trebuchet MS"/>
                <a:cs typeface="Trebuchet MS"/>
                <a:sym typeface="Trebuchet MS"/>
              </a:defRPr>
            </a:lvl9pPr>
          </a:lstStyle>
          <a:p/>
        </p:txBody>
      </p:sp>
      <p:sp>
        <p:nvSpPr>
          <p:cNvPr id="18" name="Google Shape;18;p8"/>
          <p:cNvSpPr txBox="1"/>
          <p:nvPr>
            <p:ph idx="1" type="body"/>
          </p:nvPr>
        </p:nvSpPr>
        <p:spPr>
          <a:xfrm>
            <a:off x="533400" y="2336800"/>
            <a:ext cx="6886575" cy="3597275"/>
          </a:xfrm>
          <a:prstGeom prst="rect">
            <a:avLst/>
          </a:prstGeom>
          <a:noFill/>
          <a:ln>
            <a:noFill/>
          </a:ln>
        </p:spPr>
        <p:txBody>
          <a:bodyPr anchorCtr="0" anchor="t" bIns="46800" lIns="90000" spcFirstLastPara="1" rIns="90000" wrap="square" tIns="46800">
            <a:noAutofit/>
          </a:bodyPr>
          <a:lstStyle>
            <a:lvl1pPr indent="-228600" lvl="0" marL="457200" marR="0" rtl="0" algn="l">
              <a:lnSpc>
                <a:spcPct val="90000"/>
              </a:lnSpc>
              <a:spcBef>
                <a:spcPts val="1013"/>
              </a:spcBef>
              <a:spcAft>
                <a:spcPts val="0"/>
              </a:spcAft>
              <a:buSzPts val="1400"/>
              <a:buNone/>
              <a:defRPr b="0" i="0" sz="2400" u="none" cap="none" strike="noStrike">
                <a:solidFill>
                  <a:srgbClr val="FFFFFF"/>
                </a:solidFill>
                <a:latin typeface="Trebuchet MS"/>
                <a:ea typeface="Trebuchet MS"/>
                <a:cs typeface="Trebuchet MS"/>
                <a:sym typeface="Trebuchet MS"/>
              </a:defRPr>
            </a:lvl1pPr>
            <a:lvl2pPr indent="-228600" lvl="1" marL="914400" marR="0" rtl="0" algn="l">
              <a:lnSpc>
                <a:spcPct val="90000"/>
              </a:lnSpc>
              <a:spcBef>
                <a:spcPts val="513"/>
              </a:spcBef>
              <a:spcAft>
                <a:spcPts val="0"/>
              </a:spcAft>
              <a:buSzPts val="1400"/>
              <a:buNone/>
              <a:defRPr b="0" i="0" sz="2000" u="none" cap="none" strike="noStrike">
                <a:solidFill>
                  <a:srgbClr val="FFFFFF"/>
                </a:solidFill>
                <a:latin typeface="Trebuchet MS"/>
                <a:ea typeface="Trebuchet MS"/>
                <a:cs typeface="Trebuchet MS"/>
                <a:sym typeface="Trebuchet MS"/>
              </a:defRPr>
            </a:lvl2pPr>
            <a:lvl3pPr indent="-228600" lvl="2" marL="1371600" marR="0" rtl="0" algn="l">
              <a:lnSpc>
                <a:spcPct val="90000"/>
              </a:lnSpc>
              <a:spcBef>
                <a:spcPts val="513"/>
              </a:spcBef>
              <a:spcAft>
                <a:spcPts val="0"/>
              </a:spcAft>
              <a:buSzPts val="1400"/>
              <a:buNone/>
              <a:defRPr b="0" i="0" sz="1800" u="none" cap="none" strike="noStrike">
                <a:solidFill>
                  <a:srgbClr val="FFFFFF"/>
                </a:solidFill>
                <a:latin typeface="Trebuchet MS"/>
                <a:ea typeface="Trebuchet MS"/>
                <a:cs typeface="Trebuchet MS"/>
                <a:sym typeface="Trebuchet MS"/>
              </a:defRPr>
            </a:lvl3pPr>
            <a:lvl4pPr indent="-228600" lvl="3" marL="1828800" marR="0" rtl="0" algn="l">
              <a:lnSpc>
                <a:spcPct val="90000"/>
              </a:lnSpc>
              <a:spcBef>
                <a:spcPts val="513"/>
              </a:spcBef>
              <a:spcAft>
                <a:spcPts val="0"/>
              </a:spcAft>
              <a:buSzPts val="1400"/>
              <a:buNone/>
              <a:defRPr b="0" i="0" sz="1600" u="none" cap="none" strike="noStrike">
                <a:solidFill>
                  <a:srgbClr val="FFFFFF"/>
                </a:solidFill>
                <a:latin typeface="Trebuchet MS"/>
                <a:ea typeface="Trebuchet MS"/>
                <a:cs typeface="Trebuchet MS"/>
                <a:sym typeface="Trebuchet MS"/>
              </a:defRPr>
            </a:lvl4pPr>
            <a:lvl5pPr indent="-228600" lvl="4" marL="2286000" marR="0" rtl="0" algn="l">
              <a:lnSpc>
                <a:spcPct val="90000"/>
              </a:lnSpc>
              <a:spcBef>
                <a:spcPts val="513"/>
              </a:spcBef>
              <a:spcAft>
                <a:spcPts val="0"/>
              </a:spcAft>
              <a:buSzPts val="1400"/>
              <a:buNone/>
              <a:defRPr b="0" i="0" sz="1600" u="none" cap="none" strike="noStrike">
                <a:solidFill>
                  <a:srgbClr val="FFFFFF"/>
                </a:solidFill>
                <a:latin typeface="Trebuchet MS"/>
                <a:ea typeface="Trebuchet MS"/>
                <a:cs typeface="Trebuchet MS"/>
                <a:sym typeface="Trebuchet M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19" name="Google Shape;19;p8"/>
          <p:cNvSpPr txBox="1"/>
          <p:nvPr/>
        </p:nvSpPr>
        <p:spPr>
          <a:xfrm>
            <a:off x="5367337" y="5935662"/>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0" name="Google Shape;20;p8"/>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marR="0" rtl="0" algn="l">
              <a:lnSpc>
                <a:spcPct val="100000"/>
              </a:lnSpc>
              <a:spcBef>
                <a:spcPts val="0"/>
              </a:spcBef>
              <a:spcAft>
                <a:spcPts val="0"/>
              </a:spcAft>
              <a:buSzPts val="1400"/>
              <a:buNone/>
              <a:defRPr b="0" i="0" sz="1000" u="none">
                <a:solidFill>
                  <a:srgbClr val="FFFFFF"/>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1" name="Google Shape;21;p8"/>
          <p:cNvSpPr txBox="1"/>
          <p:nvPr>
            <p:ph idx="12" type="sldNum"/>
          </p:nvPr>
        </p:nvSpPr>
        <p:spPr>
          <a:xfrm>
            <a:off x="7848600" y="752475"/>
            <a:ext cx="1155700" cy="1090612"/>
          </a:xfrm>
          <a:prstGeom prst="rect">
            <a:avLst/>
          </a:prstGeom>
          <a:noFill/>
          <a:ln>
            <a:noFill/>
          </a:ln>
        </p:spPr>
        <p:txBody>
          <a:bodyPr anchorCtr="0" anchor="ctr" bIns="46800" lIns="90000" spcFirstLastPara="1" rIns="90000" wrap="square" tIns="46800">
            <a:noAutofit/>
          </a:bodyPr>
          <a:lstStyle>
            <a:lvl1pPr indent="0" lvl="0"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D0000"/>
            </a:gs>
            <a:gs pos="100000">
              <a:srgbClr val="F78925"/>
            </a:gs>
          </a:gsLst>
          <a:lin ang="13320000" scaled="0"/>
        </a:gradFill>
      </p:bgPr>
    </p:bg>
    <p:spTree>
      <p:nvGrpSpPr>
        <p:cNvPr id="80" name="Shape 80"/>
        <p:cNvGrpSpPr/>
        <p:nvPr/>
      </p:nvGrpSpPr>
      <p:grpSpPr>
        <a:xfrm>
          <a:off x="0" y="0"/>
          <a:ext cx="0" cy="0"/>
          <a:chOff x="0" y="0"/>
          <a:chExt cx="0" cy="0"/>
        </a:xfrm>
      </p:grpSpPr>
      <p:pic>
        <p:nvPicPr>
          <p:cNvPr id="81" name="Google Shape;81;p20"/>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82" name="Google Shape;82;p20"/>
          <p:cNvSpPr txBox="1"/>
          <p:nvPr>
            <p:ph type="title"/>
          </p:nvPr>
        </p:nvSpPr>
        <p:spPr>
          <a:xfrm>
            <a:off x="531812" y="752475"/>
            <a:ext cx="6894512" cy="1079500"/>
          </a:xfrm>
          <a:prstGeom prst="rect">
            <a:avLst/>
          </a:prstGeom>
          <a:noFill/>
          <a:ln>
            <a:noFill/>
          </a:ln>
        </p:spPr>
        <p:txBody>
          <a:bodyPr anchorCtr="0" anchor="ctr" bIns="46800" lIns="90000" spcFirstLastPara="1" rIns="90000" wrap="square" tIns="46800">
            <a:noAutofit/>
          </a:bodyPr>
          <a:lstStyle>
            <a:lvl1pPr lvl="0"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1pPr>
            <a:lvl2pPr lvl="1"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2pPr>
            <a:lvl3pPr lvl="2"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3pPr>
            <a:lvl4pPr lvl="3"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4pPr>
            <a:lvl5pPr lvl="4"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5pPr>
            <a:lvl6pPr lvl="5"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6pPr>
            <a:lvl7pPr lvl="6"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7pPr>
            <a:lvl8pPr lvl="7"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8pPr>
            <a:lvl9pPr lvl="8" marR="0" rtl="0" algn="l">
              <a:lnSpc>
                <a:spcPct val="90000"/>
              </a:lnSpc>
              <a:spcBef>
                <a:spcPts val="13"/>
              </a:spcBef>
              <a:spcAft>
                <a:spcPts val="13"/>
              </a:spcAft>
              <a:buSzPts val="1400"/>
              <a:buNone/>
              <a:defRPr b="0" i="0" sz="3600" u="none" cap="none" strike="noStrike">
                <a:solidFill>
                  <a:srgbClr val="FFFFFF"/>
                </a:solidFill>
                <a:latin typeface="Trebuchet MS"/>
                <a:ea typeface="Trebuchet MS"/>
                <a:cs typeface="Trebuchet MS"/>
                <a:sym typeface="Trebuchet MS"/>
              </a:defRPr>
            </a:lvl9pPr>
          </a:lstStyle>
          <a:p/>
        </p:txBody>
      </p:sp>
      <p:sp>
        <p:nvSpPr>
          <p:cNvPr id="83" name="Google Shape;83;p20"/>
          <p:cNvSpPr txBox="1"/>
          <p:nvPr>
            <p:ph idx="1" type="body"/>
          </p:nvPr>
        </p:nvSpPr>
        <p:spPr>
          <a:xfrm>
            <a:off x="533400" y="2336800"/>
            <a:ext cx="6886575" cy="3597275"/>
          </a:xfrm>
          <a:prstGeom prst="rect">
            <a:avLst/>
          </a:prstGeom>
          <a:noFill/>
          <a:ln>
            <a:noFill/>
          </a:ln>
        </p:spPr>
        <p:txBody>
          <a:bodyPr anchorCtr="0" anchor="t" bIns="46800" lIns="90000" spcFirstLastPara="1" rIns="90000" wrap="square" tIns="46800">
            <a:noAutofit/>
          </a:bodyPr>
          <a:lstStyle>
            <a:lvl1pPr indent="-228600" lvl="0" marL="457200" marR="0" rtl="0" algn="l">
              <a:lnSpc>
                <a:spcPct val="90000"/>
              </a:lnSpc>
              <a:spcBef>
                <a:spcPts val="1013"/>
              </a:spcBef>
              <a:spcAft>
                <a:spcPts val="0"/>
              </a:spcAft>
              <a:buSzPts val="1400"/>
              <a:buNone/>
              <a:defRPr b="0" i="0" sz="2400" u="none" cap="none" strike="noStrike">
                <a:solidFill>
                  <a:srgbClr val="FFFFFF"/>
                </a:solidFill>
                <a:latin typeface="Trebuchet MS"/>
                <a:ea typeface="Trebuchet MS"/>
                <a:cs typeface="Trebuchet MS"/>
                <a:sym typeface="Trebuchet MS"/>
              </a:defRPr>
            </a:lvl1pPr>
            <a:lvl2pPr indent="-228600" lvl="1" marL="914400" marR="0" rtl="0" algn="l">
              <a:lnSpc>
                <a:spcPct val="90000"/>
              </a:lnSpc>
              <a:spcBef>
                <a:spcPts val="513"/>
              </a:spcBef>
              <a:spcAft>
                <a:spcPts val="0"/>
              </a:spcAft>
              <a:buSzPts val="1400"/>
              <a:buNone/>
              <a:defRPr b="0" i="0" sz="2000" u="none" cap="none" strike="noStrike">
                <a:solidFill>
                  <a:srgbClr val="FFFFFF"/>
                </a:solidFill>
                <a:latin typeface="Trebuchet MS"/>
                <a:ea typeface="Trebuchet MS"/>
                <a:cs typeface="Trebuchet MS"/>
                <a:sym typeface="Trebuchet MS"/>
              </a:defRPr>
            </a:lvl2pPr>
            <a:lvl3pPr indent="-228600" lvl="2" marL="1371600" marR="0" rtl="0" algn="l">
              <a:lnSpc>
                <a:spcPct val="90000"/>
              </a:lnSpc>
              <a:spcBef>
                <a:spcPts val="513"/>
              </a:spcBef>
              <a:spcAft>
                <a:spcPts val="0"/>
              </a:spcAft>
              <a:buSzPts val="1400"/>
              <a:buNone/>
              <a:defRPr b="0" i="0" sz="1800" u="none" cap="none" strike="noStrike">
                <a:solidFill>
                  <a:srgbClr val="FFFFFF"/>
                </a:solidFill>
                <a:latin typeface="Trebuchet MS"/>
                <a:ea typeface="Trebuchet MS"/>
                <a:cs typeface="Trebuchet MS"/>
                <a:sym typeface="Trebuchet MS"/>
              </a:defRPr>
            </a:lvl3pPr>
            <a:lvl4pPr indent="-228600" lvl="3" marL="1828800" marR="0" rtl="0" algn="l">
              <a:lnSpc>
                <a:spcPct val="90000"/>
              </a:lnSpc>
              <a:spcBef>
                <a:spcPts val="513"/>
              </a:spcBef>
              <a:spcAft>
                <a:spcPts val="0"/>
              </a:spcAft>
              <a:buSzPts val="1400"/>
              <a:buNone/>
              <a:defRPr b="0" i="0" sz="1600" u="none" cap="none" strike="noStrike">
                <a:solidFill>
                  <a:srgbClr val="FFFFFF"/>
                </a:solidFill>
                <a:latin typeface="Trebuchet MS"/>
                <a:ea typeface="Trebuchet MS"/>
                <a:cs typeface="Trebuchet MS"/>
                <a:sym typeface="Trebuchet MS"/>
              </a:defRPr>
            </a:lvl4pPr>
            <a:lvl5pPr indent="-228600" lvl="4" marL="2286000" marR="0" rtl="0" algn="l">
              <a:lnSpc>
                <a:spcPct val="90000"/>
              </a:lnSpc>
              <a:spcBef>
                <a:spcPts val="513"/>
              </a:spcBef>
              <a:spcAft>
                <a:spcPts val="0"/>
              </a:spcAft>
              <a:buSzPts val="1400"/>
              <a:buNone/>
              <a:defRPr b="0" i="0" sz="1600" u="none" cap="none" strike="noStrike">
                <a:solidFill>
                  <a:srgbClr val="FFFFFF"/>
                </a:solidFill>
                <a:latin typeface="Trebuchet MS"/>
                <a:ea typeface="Trebuchet MS"/>
                <a:cs typeface="Trebuchet MS"/>
                <a:sym typeface="Trebuchet M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84" name="Google Shape;84;p20"/>
          <p:cNvSpPr txBox="1"/>
          <p:nvPr/>
        </p:nvSpPr>
        <p:spPr>
          <a:xfrm>
            <a:off x="5367337" y="5935662"/>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85" name="Google Shape;85;p20"/>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marR="0" rtl="0" algn="l">
              <a:lnSpc>
                <a:spcPct val="100000"/>
              </a:lnSpc>
              <a:spcBef>
                <a:spcPts val="0"/>
              </a:spcBef>
              <a:spcAft>
                <a:spcPts val="0"/>
              </a:spcAft>
              <a:buSzPts val="1400"/>
              <a:buNone/>
              <a:defRPr b="0" i="0" sz="1000" u="none">
                <a:solidFill>
                  <a:srgbClr val="FFFFFF"/>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86" name="Google Shape;86;p20"/>
          <p:cNvSpPr txBox="1"/>
          <p:nvPr>
            <p:ph idx="12" type="sldNum"/>
          </p:nvPr>
        </p:nvSpPr>
        <p:spPr>
          <a:xfrm>
            <a:off x="7848600" y="752475"/>
            <a:ext cx="1155700" cy="1090612"/>
          </a:xfrm>
          <a:prstGeom prst="rect">
            <a:avLst/>
          </a:prstGeom>
          <a:noFill/>
          <a:ln>
            <a:noFill/>
          </a:ln>
        </p:spPr>
        <p:txBody>
          <a:bodyPr anchorCtr="0" anchor="ctr" bIns="46800" lIns="90000" spcFirstLastPara="1" rIns="90000" wrap="square" tIns="46800">
            <a:noAutofit/>
          </a:bodyPr>
          <a:lstStyle>
            <a:lvl1pPr indent="0" lvl="0"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D0000"/>
            </a:gs>
            <a:gs pos="100000">
              <a:srgbClr val="F78925"/>
            </a:gs>
          </a:gsLst>
          <a:lin ang="13320000" scaled="0"/>
        </a:gradFill>
      </p:bgPr>
    </p:bg>
    <p:spTree>
      <p:nvGrpSpPr>
        <p:cNvPr id="145" name="Shape 145"/>
        <p:cNvGrpSpPr/>
        <p:nvPr/>
      </p:nvGrpSpPr>
      <p:grpSpPr>
        <a:xfrm>
          <a:off x="0" y="0"/>
          <a:ext cx="0" cy="0"/>
          <a:chOff x="0" y="0"/>
          <a:chExt cx="0" cy="0"/>
        </a:xfrm>
      </p:grpSpPr>
      <p:pic>
        <p:nvPicPr>
          <p:cNvPr id="146" name="Google Shape;146;p32"/>
          <p:cNvPicPr preferRelativeResize="0"/>
          <p:nvPr/>
        </p:nvPicPr>
        <p:blipFill rotWithShape="1">
          <a:blip r:embed="rId1">
            <a:alphaModFix/>
          </a:blip>
          <a:srcRect b="0" l="0" r="0" t="0"/>
          <a:stretch/>
        </p:blipFill>
        <p:spPr>
          <a:xfrm>
            <a:off x="0" y="0"/>
            <a:ext cx="9144000" cy="6858000"/>
          </a:xfrm>
          <a:prstGeom prst="rect">
            <a:avLst/>
          </a:prstGeom>
          <a:noFill/>
          <a:ln>
            <a:noFill/>
          </a:ln>
        </p:spPr>
      </p:pic>
      <p:pic>
        <p:nvPicPr>
          <p:cNvPr id="147" name="Google Shape;147;p32"/>
          <p:cNvPicPr preferRelativeResize="0"/>
          <p:nvPr/>
        </p:nvPicPr>
        <p:blipFill rotWithShape="1">
          <a:blip r:embed="rId2">
            <a:alphaModFix/>
          </a:blip>
          <a:srcRect b="0" l="0" r="0" t="0"/>
          <a:stretch/>
        </p:blipFill>
        <p:spPr>
          <a:xfrm>
            <a:off x="0" y="4243387"/>
            <a:ext cx="6726237" cy="274637"/>
          </a:xfrm>
          <a:prstGeom prst="rect">
            <a:avLst/>
          </a:prstGeom>
          <a:noFill/>
          <a:ln>
            <a:noFill/>
          </a:ln>
        </p:spPr>
      </p:pic>
      <p:pic>
        <p:nvPicPr>
          <p:cNvPr id="148" name="Google Shape;148;p32"/>
          <p:cNvPicPr preferRelativeResize="0"/>
          <p:nvPr/>
        </p:nvPicPr>
        <p:blipFill rotWithShape="1">
          <a:blip r:embed="rId3">
            <a:alphaModFix/>
          </a:blip>
          <a:srcRect b="0" l="0" r="0" t="0"/>
          <a:stretch/>
        </p:blipFill>
        <p:spPr>
          <a:xfrm>
            <a:off x="6834187" y="4243387"/>
            <a:ext cx="2306637" cy="277812"/>
          </a:xfrm>
          <a:prstGeom prst="rect">
            <a:avLst/>
          </a:prstGeom>
          <a:noFill/>
          <a:ln>
            <a:noFill/>
          </a:ln>
        </p:spPr>
      </p:pic>
      <p:sp>
        <p:nvSpPr>
          <p:cNvPr id="149" name="Google Shape;149;p32"/>
          <p:cNvSpPr txBox="1"/>
          <p:nvPr/>
        </p:nvSpPr>
        <p:spPr>
          <a:xfrm>
            <a:off x="0" y="2590800"/>
            <a:ext cx="6726237" cy="1658937"/>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50" name="Google Shape;150;p32"/>
          <p:cNvSpPr txBox="1"/>
          <p:nvPr/>
        </p:nvSpPr>
        <p:spPr>
          <a:xfrm>
            <a:off x="6834187" y="2590800"/>
            <a:ext cx="2308225" cy="1658937"/>
          </a:xfrm>
          <a:prstGeom prst="rect">
            <a:avLst/>
          </a:prstGeom>
          <a:solidFill>
            <a:srgbClr val="F094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51" name="Google Shape;151;p32"/>
          <p:cNvSpPr txBox="1"/>
          <p:nvPr>
            <p:ph type="title"/>
          </p:nvPr>
        </p:nvSpPr>
        <p:spPr>
          <a:xfrm>
            <a:off x="531812" y="752475"/>
            <a:ext cx="6894512" cy="1079500"/>
          </a:xfrm>
          <a:prstGeom prst="rect">
            <a:avLst/>
          </a:prstGeom>
          <a:noFill/>
          <a:ln>
            <a:noFill/>
          </a:ln>
        </p:spPr>
        <p:txBody>
          <a:bodyPr anchorCtr="0" anchor="ctr" bIns="46800" lIns="90000" spcFirstLastPara="1" rIns="90000" wrap="square" tIns="46800">
            <a:noAutofit/>
          </a:bodyPr>
          <a:lstStyle>
            <a:lvl1pPr lvl="0"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1pPr>
            <a:lvl2pPr lvl="1"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2pPr>
            <a:lvl3pPr lvl="2"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3pPr>
            <a:lvl4pPr lvl="3"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4pPr>
            <a:lvl5pPr lvl="4"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5pPr>
            <a:lvl6pPr lvl="5"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6pPr>
            <a:lvl7pPr lvl="6"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7pPr>
            <a:lvl8pPr lvl="7"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8pPr>
            <a:lvl9pPr lvl="8" marR="0" rtl="0" algn="l">
              <a:lnSpc>
                <a:spcPct val="90000"/>
              </a:lnSpc>
              <a:spcBef>
                <a:spcPts val="13"/>
              </a:spcBef>
              <a:spcAft>
                <a:spcPts val="13"/>
              </a:spcAft>
              <a:buSzPts val="1400"/>
              <a:buNone/>
              <a:defRPr b="0" i="0" sz="3600" u="none" cap="none" strike="noStrike">
                <a:solidFill>
                  <a:srgbClr val="FFFFFF"/>
                </a:solidFill>
                <a:latin typeface="Trebuchet MS"/>
                <a:ea typeface="Trebuchet MS"/>
                <a:cs typeface="Trebuchet MS"/>
                <a:sym typeface="Trebuchet MS"/>
              </a:defRPr>
            </a:lvl9pPr>
          </a:lstStyle>
          <a:p/>
        </p:txBody>
      </p:sp>
      <p:sp>
        <p:nvSpPr>
          <p:cNvPr id="152" name="Google Shape;152;p32"/>
          <p:cNvSpPr txBox="1"/>
          <p:nvPr>
            <p:ph idx="1" type="body"/>
          </p:nvPr>
        </p:nvSpPr>
        <p:spPr>
          <a:xfrm>
            <a:off x="533400" y="2336800"/>
            <a:ext cx="6886575" cy="3597275"/>
          </a:xfrm>
          <a:prstGeom prst="rect">
            <a:avLst/>
          </a:prstGeom>
          <a:noFill/>
          <a:ln>
            <a:noFill/>
          </a:ln>
        </p:spPr>
        <p:txBody>
          <a:bodyPr anchorCtr="0" anchor="t" bIns="46800" lIns="90000" spcFirstLastPara="1" rIns="90000" wrap="square" tIns="46800">
            <a:noAutofit/>
          </a:bodyPr>
          <a:lstStyle>
            <a:lvl1pPr indent="-228600" lvl="0" marL="457200" marR="0" rtl="0" algn="l">
              <a:lnSpc>
                <a:spcPct val="90000"/>
              </a:lnSpc>
              <a:spcBef>
                <a:spcPts val="1013"/>
              </a:spcBef>
              <a:spcAft>
                <a:spcPts val="0"/>
              </a:spcAft>
              <a:buSzPts val="1400"/>
              <a:buNone/>
              <a:defRPr b="0" i="0" sz="2400" u="none" cap="none" strike="noStrike">
                <a:solidFill>
                  <a:srgbClr val="FFFFFF"/>
                </a:solidFill>
                <a:latin typeface="Trebuchet MS"/>
                <a:ea typeface="Trebuchet MS"/>
                <a:cs typeface="Trebuchet MS"/>
                <a:sym typeface="Trebuchet MS"/>
              </a:defRPr>
            </a:lvl1pPr>
            <a:lvl2pPr indent="-228600" lvl="1" marL="914400" marR="0" rtl="0" algn="l">
              <a:lnSpc>
                <a:spcPct val="90000"/>
              </a:lnSpc>
              <a:spcBef>
                <a:spcPts val="513"/>
              </a:spcBef>
              <a:spcAft>
                <a:spcPts val="0"/>
              </a:spcAft>
              <a:buSzPts val="1400"/>
              <a:buNone/>
              <a:defRPr b="0" i="0" sz="2000" u="none" cap="none" strike="noStrike">
                <a:solidFill>
                  <a:srgbClr val="FFFFFF"/>
                </a:solidFill>
                <a:latin typeface="Trebuchet MS"/>
                <a:ea typeface="Trebuchet MS"/>
                <a:cs typeface="Trebuchet MS"/>
                <a:sym typeface="Trebuchet MS"/>
              </a:defRPr>
            </a:lvl2pPr>
            <a:lvl3pPr indent="-228600" lvl="2" marL="1371600" marR="0" rtl="0" algn="l">
              <a:lnSpc>
                <a:spcPct val="90000"/>
              </a:lnSpc>
              <a:spcBef>
                <a:spcPts val="513"/>
              </a:spcBef>
              <a:spcAft>
                <a:spcPts val="0"/>
              </a:spcAft>
              <a:buSzPts val="1400"/>
              <a:buNone/>
              <a:defRPr b="0" i="0" sz="1800" u="none" cap="none" strike="noStrike">
                <a:solidFill>
                  <a:srgbClr val="FFFFFF"/>
                </a:solidFill>
                <a:latin typeface="Trebuchet MS"/>
                <a:ea typeface="Trebuchet MS"/>
                <a:cs typeface="Trebuchet MS"/>
                <a:sym typeface="Trebuchet MS"/>
              </a:defRPr>
            </a:lvl3pPr>
            <a:lvl4pPr indent="-228600" lvl="3" marL="1828800" marR="0" rtl="0" algn="l">
              <a:lnSpc>
                <a:spcPct val="90000"/>
              </a:lnSpc>
              <a:spcBef>
                <a:spcPts val="513"/>
              </a:spcBef>
              <a:spcAft>
                <a:spcPts val="0"/>
              </a:spcAft>
              <a:buSzPts val="1400"/>
              <a:buNone/>
              <a:defRPr b="0" i="0" sz="1600" u="none" cap="none" strike="noStrike">
                <a:solidFill>
                  <a:srgbClr val="FFFFFF"/>
                </a:solidFill>
                <a:latin typeface="Trebuchet MS"/>
                <a:ea typeface="Trebuchet MS"/>
                <a:cs typeface="Trebuchet MS"/>
                <a:sym typeface="Trebuchet MS"/>
              </a:defRPr>
            </a:lvl4pPr>
            <a:lvl5pPr indent="-228600" lvl="4" marL="2286000" marR="0" rtl="0" algn="l">
              <a:lnSpc>
                <a:spcPct val="90000"/>
              </a:lnSpc>
              <a:spcBef>
                <a:spcPts val="513"/>
              </a:spcBef>
              <a:spcAft>
                <a:spcPts val="0"/>
              </a:spcAft>
              <a:buSzPts val="1400"/>
              <a:buNone/>
              <a:defRPr b="0" i="0" sz="1600" u="none" cap="none" strike="noStrike">
                <a:solidFill>
                  <a:srgbClr val="FFFFFF"/>
                </a:solidFill>
                <a:latin typeface="Trebuchet MS"/>
                <a:ea typeface="Trebuchet MS"/>
                <a:cs typeface="Trebuchet MS"/>
                <a:sym typeface="Trebuchet M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153" name="Google Shape;153;p32"/>
          <p:cNvSpPr txBox="1"/>
          <p:nvPr/>
        </p:nvSpPr>
        <p:spPr>
          <a:xfrm>
            <a:off x="4556125" y="5935662"/>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54" name="Google Shape;154;p32"/>
          <p:cNvSpPr txBox="1"/>
          <p:nvPr>
            <p:ph idx="11" type="ftr"/>
          </p:nvPr>
        </p:nvSpPr>
        <p:spPr>
          <a:xfrm>
            <a:off x="533400" y="5935662"/>
            <a:ext cx="4019550" cy="363537"/>
          </a:xfrm>
          <a:prstGeom prst="rect">
            <a:avLst/>
          </a:prstGeom>
          <a:noFill/>
          <a:ln>
            <a:noFill/>
          </a:ln>
        </p:spPr>
        <p:txBody>
          <a:bodyPr anchorCtr="0" anchor="ctr" bIns="46800" lIns="90000" spcFirstLastPara="1" rIns="90000" wrap="square" tIns="46800">
            <a:noAutofit/>
          </a:bodyPr>
          <a:lstStyle>
            <a:lvl1pPr lvl="0" marR="0" rtl="0" algn="l">
              <a:lnSpc>
                <a:spcPct val="100000"/>
              </a:lnSpc>
              <a:spcBef>
                <a:spcPts val="0"/>
              </a:spcBef>
              <a:spcAft>
                <a:spcPts val="0"/>
              </a:spcAft>
              <a:buSzPts val="1400"/>
              <a:buNone/>
              <a:defRPr b="0" i="0" sz="1000" u="none">
                <a:solidFill>
                  <a:srgbClr val="FFFFFF"/>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55" name="Google Shape;155;p32"/>
          <p:cNvSpPr txBox="1"/>
          <p:nvPr>
            <p:ph idx="12" type="sldNum"/>
          </p:nvPr>
        </p:nvSpPr>
        <p:spPr>
          <a:xfrm>
            <a:off x="7010400" y="2749550"/>
            <a:ext cx="1368425" cy="1355725"/>
          </a:xfrm>
          <a:prstGeom prst="rect">
            <a:avLst/>
          </a:prstGeom>
          <a:noFill/>
          <a:ln>
            <a:noFill/>
          </a:ln>
        </p:spPr>
        <p:txBody>
          <a:bodyPr anchorCtr="0" anchor="ctr" bIns="46800" lIns="90000" spcFirstLastPara="1" rIns="90000" wrap="square" tIns="46800">
            <a:noAutofit/>
          </a:bodyPr>
          <a:lstStyle>
            <a:lvl1pPr indent="0" lvl="0"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D0000"/>
            </a:gs>
            <a:gs pos="100000">
              <a:srgbClr val="F78925"/>
            </a:gs>
          </a:gsLst>
          <a:lin ang="13320000" scaled="0"/>
        </a:gradFill>
      </p:bgPr>
    </p:bg>
    <p:spTree>
      <p:nvGrpSpPr>
        <p:cNvPr id="214" name="Shape 214"/>
        <p:cNvGrpSpPr/>
        <p:nvPr/>
      </p:nvGrpSpPr>
      <p:grpSpPr>
        <a:xfrm>
          <a:off x="0" y="0"/>
          <a:ext cx="0" cy="0"/>
          <a:chOff x="0" y="0"/>
          <a:chExt cx="0" cy="0"/>
        </a:xfrm>
      </p:grpSpPr>
      <p:pic>
        <p:nvPicPr>
          <p:cNvPr id="215" name="Google Shape;215;p44"/>
          <p:cNvPicPr preferRelativeResize="0"/>
          <p:nvPr/>
        </p:nvPicPr>
        <p:blipFill rotWithShape="1">
          <a:blip r:embed="rId1">
            <a:alphaModFix/>
          </a:blip>
          <a:srcRect b="0" l="0" r="0" t="0"/>
          <a:stretch/>
        </p:blipFill>
        <p:spPr>
          <a:xfrm>
            <a:off x="0" y="0"/>
            <a:ext cx="9144000" cy="6858000"/>
          </a:xfrm>
          <a:prstGeom prst="rect">
            <a:avLst/>
          </a:prstGeom>
          <a:noFill/>
          <a:ln>
            <a:noFill/>
          </a:ln>
        </p:spPr>
      </p:pic>
      <p:grpSp>
        <p:nvGrpSpPr>
          <p:cNvPr id="216" name="Google Shape;216;p44"/>
          <p:cNvGrpSpPr/>
          <p:nvPr/>
        </p:nvGrpSpPr>
        <p:grpSpPr>
          <a:xfrm>
            <a:off x="0" y="2728912"/>
            <a:ext cx="9159875" cy="1674812"/>
            <a:chOff x="0" y="1719"/>
            <a:chExt cx="5770" cy="1055"/>
          </a:xfrm>
        </p:grpSpPr>
        <p:pic>
          <p:nvPicPr>
            <p:cNvPr id="217" name="Google Shape;217;p44"/>
            <p:cNvPicPr preferRelativeResize="0"/>
            <p:nvPr/>
          </p:nvPicPr>
          <p:blipFill rotWithShape="1">
            <a:blip r:embed="rId2">
              <a:alphaModFix/>
            </a:blip>
            <a:srcRect b="0" l="26982" r="-213" t="0"/>
            <a:stretch/>
          </p:blipFill>
          <p:spPr>
            <a:xfrm>
              <a:off x="0" y="2573"/>
              <a:ext cx="4814" cy="201"/>
            </a:xfrm>
            <a:prstGeom prst="rect">
              <a:avLst/>
            </a:prstGeom>
            <a:noFill/>
            <a:ln>
              <a:noFill/>
            </a:ln>
          </p:spPr>
        </p:pic>
        <p:pic>
          <p:nvPicPr>
            <p:cNvPr id="218" name="Google Shape;218;p44"/>
            <p:cNvPicPr preferRelativeResize="0"/>
            <p:nvPr/>
          </p:nvPicPr>
          <p:blipFill rotWithShape="1">
            <a:blip r:embed="rId3">
              <a:alphaModFix/>
            </a:blip>
            <a:srcRect b="0" l="0" r="9870" t="0"/>
            <a:stretch/>
          </p:blipFill>
          <p:spPr>
            <a:xfrm>
              <a:off x="4861" y="2578"/>
              <a:ext cx="909" cy="90"/>
            </a:xfrm>
            <a:prstGeom prst="rect">
              <a:avLst/>
            </a:prstGeom>
            <a:noFill/>
            <a:ln>
              <a:noFill/>
            </a:ln>
          </p:spPr>
        </p:pic>
        <p:sp>
          <p:nvSpPr>
            <p:cNvPr id="219" name="Google Shape;219;p44"/>
            <p:cNvSpPr txBox="1"/>
            <p:nvPr/>
          </p:nvSpPr>
          <p:spPr>
            <a:xfrm>
              <a:off x="0" y="1719"/>
              <a:ext cx="4765" cy="8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20" name="Google Shape;220;p44"/>
            <p:cNvSpPr txBox="1"/>
            <p:nvPr/>
          </p:nvSpPr>
          <p:spPr>
            <a:xfrm>
              <a:off x="4857" y="1719"/>
              <a:ext cx="902" cy="861"/>
            </a:xfrm>
            <a:prstGeom prst="rect">
              <a:avLst/>
            </a:prstGeom>
            <a:solidFill>
              <a:srgbClr val="F094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sp>
        <p:nvSpPr>
          <p:cNvPr id="221" name="Google Shape;221;p44"/>
          <p:cNvSpPr txBox="1"/>
          <p:nvPr>
            <p:ph type="title"/>
          </p:nvPr>
        </p:nvSpPr>
        <p:spPr>
          <a:xfrm>
            <a:off x="531812" y="752475"/>
            <a:ext cx="6894512" cy="1079500"/>
          </a:xfrm>
          <a:prstGeom prst="rect">
            <a:avLst/>
          </a:prstGeom>
          <a:noFill/>
          <a:ln>
            <a:noFill/>
          </a:ln>
        </p:spPr>
        <p:txBody>
          <a:bodyPr anchorCtr="0" anchor="ctr" bIns="46800" lIns="90000" spcFirstLastPara="1" rIns="90000" wrap="square" tIns="46800">
            <a:noAutofit/>
          </a:bodyPr>
          <a:lstStyle>
            <a:lvl1pPr lvl="0"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1pPr>
            <a:lvl2pPr lvl="1"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2pPr>
            <a:lvl3pPr lvl="2"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3pPr>
            <a:lvl4pPr lvl="3"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4pPr>
            <a:lvl5pPr lvl="4"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5pPr>
            <a:lvl6pPr lvl="5"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6pPr>
            <a:lvl7pPr lvl="6"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7pPr>
            <a:lvl8pPr lvl="7"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8pPr>
            <a:lvl9pPr lvl="8" marR="0" rtl="0" algn="l">
              <a:lnSpc>
                <a:spcPct val="90000"/>
              </a:lnSpc>
              <a:spcBef>
                <a:spcPts val="13"/>
              </a:spcBef>
              <a:spcAft>
                <a:spcPts val="13"/>
              </a:spcAft>
              <a:buSzPts val="1400"/>
              <a:buNone/>
              <a:defRPr b="0" i="0" sz="3600" u="none" cap="none" strike="noStrike">
                <a:solidFill>
                  <a:srgbClr val="FFFFFF"/>
                </a:solidFill>
                <a:latin typeface="Trebuchet MS"/>
                <a:ea typeface="Trebuchet MS"/>
                <a:cs typeface="Trebuchet MS"/>
                <a:sym typeface="Trebuchet MS"/>
              </a:defRPr>
            </a:lvl9pPr>
          </a:lstStyle>
          <a:p/>
        </p:txBody>
      </p:sp>
      <p:sp>
        <p:nvSpPr>
          <p:cNvPr id="222" name="Google Shape;222;p44"/>
          <p:cNvSpPr txBox="1"/>
          <p:nvPr>
            <p:ph idx="1" type="body"/>
          </p:nvPr>
        </p:nvSpPr>
        <p:spPr>
          <a:xfrm>
            <a:off x="533400" y="2336800"/>
            <a:ext cx="6886575" cy="3597275"/>
          </a:xfrm>
          <a:prstGeom prst="rect">
            <a:avLst/>
          </a:prstGeom>
          <a:noFill/>
          <a:ln>
            <a:noFill/>
          </a:ln>
        </p:spPr>
        <p:txBody>
          <a:bodyPr anchorCtr="0" anchor="t" bIns="46800" lIns="90000" spcFirstLastPara="1" rIns="90000" wrap="square" tIns="46800">
            <a:noAutofit/>
          </a:bodyPr>
          <a:lstStyle>
            <a:lvl1pPr indent="-228600" lvl="0" marL="457200" marR="0" rtl="0" algn="l">
              <a:lnSpc>
                <a:spcPct val="90000"/>
              </a:lnSpc>
              <a:spcBef>
                <a:spcPts val="1013"/>
              </a:spcBef>
              <a:spcAft>
                <a:spcPts val="0"/>
              </a:spcAft>
              <a:buSzPts val="1400"/>
              <a:buNone/>
              <a:defRPr b="0" i="0" sz="2400" u="none" cap="none" strike="noStrike">
                <a:solidFill>
                  <a:srgbClr val="FFFFFF"/>
                </a:solidFill>
                <a:latin typeface="Trebuchet MS"/>
                <a:ea typeface="Trebuchet MS"/>
                <a:cs typeface="Trebuchet MS"/>
                <a:sym typeface="Trebuchet MS"/>
              </a:defRPr>
            </a:lvl1pPr>
            <a:lvl2pPr indent="-228600" lvl="1" marL="914400" marR="0" rtl="0" algn="l">
              <a:lnSpc>
                <a:spcPct val="90000"/>
              </a:lnSpc>
              <a:spcBef>
                <a:spcPts val="513"/>
              </a:spcBef>
              <a:spcAft>
                <a:spcPts val="0"/>
              </a:spcAft>
              <a:buSzPts val="1400"/>
              <a:buNone/>
              <a:defRPr b="0" i="0" sz="2000" u="none" cap="none" strike="noStrike">
                <a:solidFill>
                  <a:srgbClr val="FFFFFF"/>
                </a:solidFill>
                <a:latin typeface="Trebuchet MS"/>
                <a:ea typeface="Trebuchet MS"/>
                <a:cs typeface="Trebuchet MS"/>
                <a:sym typeface="Trebuchet MS"/>
              </a:defRPr>
            </a:lvl2pPr>
            <a:lvl3pPr indent="-228600" lvl="2" marL="1371600" marR="0" rtl="0" algn="l">
              <a:lnSpc>
                <a:spcPct val="90000"/>
              </a:lnSpc>
              <a:spcBef>
                <a:spcPts val="513"/>
              </a:spcBef>
              <a:spcAft>
                <a:spcPts val="0"/>
              </a:spcAft>
              <a:buSzPts val="1400"/>
              <a:buNone/>
              <a:defRPr b="0" i="0" sz="1800" u="none" cap="none" strike="noStrike">
                <a:solidFill>
                  <a:srgbClr val="FFFFFF"/>
                </a:solidFill>
                <a:latin typeface="Trebuchet MS"/>
                <a:ea typeface="Trebuchet MS"/>
                <a:cs typeface="Trebuchet MS"/>
                <a:sym typeface="Trebuchet MS"/>
              </a:defRPr>
            </a:lvl3pPr>
            <a:lvl4pPr indent="-228600" lvl="3" marL="1828800" marR="0" rtl="0" algn="l">
              <a:lnSpc>
                <a:spcPct val="90000"/>
              </a:lnSpc>
              <a:spcBef>
                <a:spcPts val="513"/>
              </a:spcBef>
              <a:spcAft>
                <a:spcPts val="0"/>
              </a:spcAft>
              <a:buSzPts val="1400"/>
              <a:buNone/>
              <a:defRPr b="0" i="0" sz="1600" u="none" cap="none" strike="noStrike">
                <a:solidFill>
                  <a:srgbClr val="FFFFFF"/>
                </a:solidFill>
                <a:latin typeface="Trebuchet MS"/>
                <a:ea typeface="Trebuchet MS"/>
                <a:cs typeface="Trebuchet MS"/>
                <a:sym typeface="Trebuchet MS"/>
              </a:defRPr>
            </a:lvl4pPr>
            <a:lvl5pPr indent="-228600" lvl="4" marL="2286000" marR="0" rtl="0" algn="l">
              <a:lnSpc>
                <a:spcPct val="90000"/>
              </a:lnSpc>
              <a:spcBef>
                <a:spcPts val="513"/>
              </a:spcBef>
              <a:spcAft>
                <a:spcPts val="0"/>
              </a:spcAft>
              <a:buSzPts val="1400"/>
              <a:buNone/>
              <a:defRPr b="0" i="0" sz="1600" u="none" cap="none" strike="noStrike">
                <a:solidFill>
                  <a:srgbClr val="FFFFFF"/>
                </a:solidFill>
                <a:latin typeface="Trebuchet MS"/>
                <a:ea typeface="Trebuchet MS"/>
                <a:cs typeface="Trebuchet MS"/>
                <a:sym typeface="Trebuchet M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223" name="Google Shape;223;p44"/>
          <p:cNvSpPr txBox="1"/>
          <p:nvPr/>
        </p:nvSpPr>
        <p:spPr>
          <a:xfrm>
            <a:off x="5365750" y="5935662"/>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24" name="Google Shape;224;p44"/>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marR="0" rtl="0" algn="l">
              <a:lnSpc>
                <a:spcPct val="100000"/>
              </a:lnSpc>
              <a:spcBef>
                <a:spcPts val="0"/>
              </a:spcBef>
              <a:spcAft>
                <a:spcPts val="0"/>
              </a:spcAft>
              <a:buSzPts val="1400"/>
              <a:buNone/>
              <a:defRPr b="0" i="0" sz="1000" u="none">
                <a:solidFill>
                  <a:srgbClr val="FFFFFF"/>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25" name="Google Shape;225;p44"/>
          <p:cNvSpPr txBox="1"/>
          <p:nvPr>
            <p:ph idx="12" type="sldNum"/>
          </p:nvPr>
        </p:nvSpPr>
        <p:spPr>
          <a:xfrm>
            <a:off x="7856537" y="2870200"/>
            <a:ext cx="1147762" cy="1089025"/>
          </a:xfrm>
          <a:prstGeom prst="rect">
            <a:avLst/>
          </a:prstGeom>
          <a:noFill/>
          <a:ln>
            <a:noFill/>
          </a:ln>
        </p:spPr>
        <p:txBody>
          <a:bodyPr anchorCtr="0" anchor="ctr" bIns="46800" lIns="90000" spcFirstLastPara="1" rIns="90000" wrap="square" tIns="46800">
            <a:noAutofit/>
          </a:bodyPr>
          <a:lstStyle>
            <a:lvl1pPr indent="0" lvl="0"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D0000"/>
            </a:gs>
            <a:gs pos="100000">
              <a:srgbClr val="F78925"/>
            </a:gs>
          </a:gsLst>
          <a:lin ang="13320000" scaled="0"/>
        </a:gradFill>
      </p:bgPr>
    </p:bg>
    <p:spTree>
      <p:nvGrpSpPr>
        <p:cNvPr id="284" name="Shape 284"/>
        <p:cNvGrpSpPr/>
        <p:nvPr/>
      </p:nvGrpSpPr>
      <p:grpSpPr>
        <a:xfrm>
          <a:off x="0" y="0"/>
          <a:ext cx="0" cy="0"/>
          <a:chOff x="0" y="0"/>
          <a:chExt cx="0" cy="0"/>
        </a:xfrm>
      </p:grpSpPr>
      <p:pic>
        <p:nvPicPr>
          <p:cNvPr id="285" name="Google Shape;285;p56"/>
          <p:cNvPicPr preferRelativeResize="0"/>
          <p:nvPr/>
        </p:nvPicPr>
        <p:blipFill rotWithShape="1">
          <a:blip r:embed="rId1">
            <a:alphaModFix/>
          </a:blip>
          <a:srcRect b="0" l="0" r="0" t="0"/>
          <a:stretch/>
        </p:blipFill>
        <p:spPr>
          <a:xfrm>
            <a:off x="0" y="0"/>
            <a:ext cx="9144000" cy="6858000"/>
          </a:xfrm>
          <a:prstGeom prst="rect">
            <a:avLst/>
          </a:prstGeom>
          <a:noFill/>
          <a:ln>
            <a:noFill/>
          </a:ln>
        </p:spPr>
      </p:pic>
      <p:grpSp>
        <p:nvGrpSpPr>
          <p:cNvPr id="286" name="Google Shape;286;p56"/>
          <p:cNvGrpSpPr/>
          <p:nvPr/>
        </p:nvGrpSpPr>
        <p:grpSpPr>
          <a:xfrm>
            <a:off x="0" y="609600"/>
            <a:ext cx="9159875" cy="1674812"/>
            <a:chOff x="0" y="384"/>
            <a:chExt cx="5770" cy="1055"/>
          </a:xfrm>
        </p:grpSpPr>
        <p:pic>
          <p:nvPicPr>
            <p:cNvPr id="287" name="Google Shape;287;p56"/>
            <p:cNvPicPr preferRelativeResize="0"/>
            <p:nvPr/>
          </p:nvPicPr>
          <p:blipFill rotWithShape="1">
            <a:blip r:embed="rId2">
              <a:alphaModFix/>
            </a:blip>
            <a:srcRect b="0" l="26982" r="-213" t="0"/>
            <a:stretch/>
          </p:blipFill>
          <p:spPr>
            <a:xfrm>
              <a:off x="0" y="1238"/>
              <a:ext cx="4814" cy="201"/>
            </a:xfrm>
            <a:prstGeom prst="rect">
              <a:avLst/>
            </a:prstGeom>
            <a:noFill/>
            <a:ln>
              <a:noFill/>
            </a:ln>
          </p:spPr>
        </p:pic>
        <p:pic>
          <p:nvPicPr>
            <p:cNvPr id="288" name="Google Shape;288;p56"/>
            <p:cNvPicPr preferRelativeResize="0"/>
            <p:nvPr/>
          </p:nvPicPr>
          <p:blipFill rotWithShape="1">
            <a:blip r:embed="rId3">
              <a:alphaModFix/>
            </a:blip>
            <a:srcRect b="0" l="0" r="9870" t="0"/>
            <a:stretch/>
          </p:blipFill>
          <p:spPr>
            <a:xfrm>
              <a:off x="4861" y="1243"/>
              <a:ext cx="909" cy="90"/>
            </a:xfrm>
            <a:prstGeom prst="rect">
              <a:avLst/>
            </a:prstGeom>
            <a:noFill/>
            <a:ln>
              <a:noFill/>
            </a:ln>
          </p:spPr>
        </p:pic>
        <p:sp>
          <p:nvSpPr>
            <p:cNvPr id="289" name="Google Shape;289;p56"/>
            <p:cNvSpPr txBox="1"/>
            <p:nvPr/>
          </p:nvSpPr>
          <p:spPr>
            <a:xfrm>
              <a:off x="0" y="384"/>
              <a:ext cx="4765" cy="8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90" name="Google Shape;290;p56"/>
            <p:cNvSpPr txBox="1"/>
            <p:nvPr/>
          </p:nvSpPr>
          <p:spPr>
            <a:xfrm>
              <a:off x="4857" y="384"/>
              <a:ext cx="902" cy="861"/>
            </a:xfrm>
            <a:prstGeom prst="rect">
              <a:avLst/>
            </a:prstGeom>
            <a:solidFill>
              <a:srgbClr val="F094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sp>
        <p:nvSpPr>
          <p:cNvPr id="291" name="Google Shape;291;p56"/>
          <p:cNvSpPr txBox="1"/>
          <p:nvPr>
            <p:ph type="title"/>
          </p:nvPr>
        </p:nvSpPr>
        <p:spPr>
          <a:xfrm>
            <a:off x="531812" y="752475"/>
            <a:ext cx="6894512" cy="1079500"/>
          </a:xfrm>
          <a:prstGeom prst="rect">
            <a:avLst/>
          </a:prstGeom>
          <a:noFill/>
          <a:ln>
            <a:noFill/>
          </a:ln>
        </p:spPr>
        <p:txBody>
          <a:bodyPr anchorCtr="0" anchor="ctr" bIns="46800" lIns="90000" spcFirstLastPara="1" rIns="90000" wrap="square" tIns="46800">
            <a:noAutofit/>
          </a:bodyPr>
          <a:lstStyle>
            <a:lvl1pPr lvl="0"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1pPr>
            <a:lvl2pPr lvl="1"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2pPr>
            <a:lvl3pPr lvl="2"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3pPr>
            <a:lvl4pPr lvl="3"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4pPr>
            <a:lvl5pPr lvl="4"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5pPr>
            <a:lvl6pPr lvl="5"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6pPr>
            <a:lvl7pPr lvl="6"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7pPr>
            <a:lvl8pPr lvl="7"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8pPr>
            <a:lvl9pPr lvl="8" marR="0" rtl="0" algn="l">
              <a:lnSpc>
                <a:spcPct val="90000"/>
              </a:lnSpc>
              <a:spcBef>
                <a:spcPts val="13"/>
              </a:spcBef>
              <a:spcAft>
                <a:spcPts val="13"/>
              </a:spcAft>
              <a:buSzPts val="1400"/>
              <a:buNone/>
              <a:defRPr b="0" i="0" sz="3600" u="none" cap="none" strike="noStrike">
                <a:solidFill>
                  <a:srgbClr val="FFFFFF"/>
                </a:solidFill>
                <a:latin typeface="Trebuchet MS"/>
                <a:ea typeface="Trebuchet MS"/>
                <a:cs typeface="Trebuchet MS"/>
                <a:sym typeface="Trebuchet MS"/>
              </a:defRPr>
            </a:lvl9pPr>
          </a:lstStyle>
          <a:p/>
        </p:txBody>
      </p:sp>
      <p:sp>
        <p:nvSpPr>
          <p:cNvPr id="292" name="Google Shape;292;p56"/>
          <p:cNvSpPr txBox="1"/>
          <p:nvPr>
            <p:ph idx="1" type="body"/>
          </p:nvPr>
        </p:nvSpPr>
        <p:spPr>
          <a:xfrm>
            <a:off x="533400" y="2336800"/>
            <a:ext cx="6886575" cy="3597275"/>
          </a:xfrm>
          <a:prstGeom prst="rect">
            <a:avLst/>
          </a:prstGeom>
          <a:noFill/>
          <a:ln>
            <a:noFill/>
          </a:ln>
        </p:spPr>
        <p:txBody>
          <a:bodyPr anchorCtr="0" anchor="t" bIns="46800" lIns="90000" spcFirstLastPara="1" rIns="90000" wrap="square" tIns="46800">
            <a:noAutofit/>
          </a:bodyPr>
          <a:lstStyle>
            <a:lvl1pPr indent="-228600" lvl="0" marL="457200" marR="0" rtl="0" algn="l">
              <a:lnSpc>
                <a:spcPct val="90000"/>
              </a:lnSpc>
              <a:spcBef>
                <a:spcPts val="1013"/>
              </a:spcBef>
              <a:spcAft>
                <a:spcPts val="0"/>
              </a:spcAft>
              <a:buSzPts val="1400"/>
              <a:buNone/>
              <a:defRPr b="0" i="0" sz="2400" u="none" cap="none" strike="noStrike">
                <a:solidFill>
                  <a:srgbClr val="FFFFFF"/>
                </a:solidFill>
                <a:latin typeface="Trebuchet MS"/>
                <a:ea typeface="Trebuchet MS"/>
                <a:cs typeface="Trebuchet MS"/>
                <a:sym typeface="Trebuchet MS"/>
              </a:defRPr>
            </a:lvl1pPr>
            <a:lvl2pPr indent="-228600" lvl="1" marL="914400" marR="0" rtl="0" algn="l">
              <a:lnSpc>
                <a:spcPct val="90000"/>
              </a:lnSpc>
              <a:spcBef>
                <a:spcPts val="513"/>
              </a:spcBef>
              <a:spcAft>
                <a:spcPts val="0"/>
              </a:spcAft>
              <a:buSzPts val="1400"/>
              <a:buNone/>
              <a:defRPr b="0" i="0" sz="2000" u="none" cap="none" strike="noStrike">
                <a:solidFill>
                  <a:srgbClr val="FFFFFF"/>
                </a:solidFill>
                <a:latin typeface="Trebuchet MS"/>
                <a:ea typeface="Trebuchet MS"/>
                <a:cs typeface="Trebuchet MS"/>
                <a:sym typeface="Trebuchet MS"/>
              </a:defRPr>
            </a:lvl2pPr>
            <a:lvl3pPr indent="-228600" lvl="2" marL="1371600" marR="0" rtl="0" algn="l">
              <a:lnSpc>
                <a:spcPct val="90000"/>
              </a:lnSpc>
              <a:spcBef>
                <a:spcPts val="513"/>
              </a:spcBef>
              <a:spcAft>
                <a:spcPts val="0"/>
              </a:spcAft>
              <a:buSzPts val="1400"/>
              <a:buNone/>
              <a:defRPr b="0" i="0" sz="1800" u="none" cap="none" strike="noStrike">
                <a:solidFill>
                  <a:srgbClr val="FFFFFF"/>
                </a:solidFill>
                <a:latin typeface="Trebuchet MS"/>
                <a:ea typeface="Trebuchet MS"/>
                <a:cs typeface="Trebuchet MS"/>
                <a:sym typeface="Trebuchet MS"/>
              </a:defRPr>
            </a:lvl3pPr>
            <a:lvl4pPr indent="-228600" lvl="3" marL="1828800" marR="0" rtl="0" algn="l">
              <a:lnSpc>
                <a:spcPct val="90000"/>
              </a:lnSpc>
              <a:spcBef>
                <a:spcPts val="513"/>
              </a:spcBef>
              <a:spcAft>
                <a:spcPts val="0"/>
              </a:spcAft>
              <a:buSzPts val="1400"/>
              <a:buNone/>
              <a:defRPr b="0" i="0" sz="1600" u="none" cap="none" strike="noStrike">
                <a:solidFill>
                  <a:srgbClr val="FFFFFF"/>
                </a:solidFill>
                <a:latin typeface="Trebuchet MS"/>
                <a:ea typeface="Trebuchet MS"/>
                <a:cs typeface="Trebuchet MS"/>
                <a:sym typeface="Trebuchet MS"/>
              </a:defRPr>
            </a:lvl4pPr>
            <a:lvl5pPr indent="-228600" lvl="4" marL="2286000" marR="0" rtl="0" algn="l">
              <a:lnSpc>
                <a:spcPct val="90000"/>
              </a:lnSpc>
              <a:spcBef>
                <a:spcPts val="513"/>
              </a:spcBef>
              <a:spcAft>
                <a:spcPts val="0"/>
              </a:spcAft>
              <a:buSzPts val="1400"/>
              <a:buNone/>
              <a:defRPr b="0" i="0" sz="1600" u="none" cap="none" strike="noStrike">
                <a:solidFill>
                  <a:srgbClr val="FFFFFF"/>
                </a:solidFill>
                <a:latin typeface="Trebuchet MS"/>
                <a:ea typeface="Trebuchet MS"/>
                <a:cs typeface="Trebuchet MS"/>
                <a:sym typeface="Trebuchet M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293" name="Google Shape;293;p56"/>
          <p:cNvSpPr txBox="1"/>
          <p:nvPr/>
        </p:nvSpPr>
        <p:spPr>
          <a:xfrm>
            <a:off x="5367337" y="5935662"/>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94" name="Google Shape;294;p56"/>
          <p:cNvSpPr txBox="1"/>
          <p:nvPr>
            <p:ph idx="11" type="ftr"/>
          </p:nvPr>
        </p:nvSpPr>
        <p:spPr>
          <a:xfrm>
            <a:off x="533400" y="5935662"/>
            <a:ext cx="4832350" cy="363537"/>
          </a:xfrm>
          <a:prstGeom prst="rect">
            <a:avLst/>
          </a:prstGeom>
          <a:noFill/>
          <a:ln>
            <a:noFill/>
          </a:ln>
        </p:spPr>
        <p:txBody>
          <a:bodyPr anchorCtr="0" anchor="ctr" bIns="46800" lIns="90000" spcFirstLastPara="1" rIns="90000" wrap="square" tIns="46800">
            <a:noAutofit/>
          </a:bodyPr>
          <a:lstStyle>
            <a:lvl1pPr lvl="0" marR="0" rtl="0" algn="l">
              <a:lnSpc>
                <a:spcPct val="100000"/>
              </a:lnSpc>
              <a:spcBef>
                <a:spcPts val="0"/>
              </a:spcBef>
              <a:spcAft>
                <a:spcPts val="0"/>
              </a:spcAft>
              <a:buSzPts val="1400"/>
              <a:buNone/>
              <a:defRPr b="0" i="0" sz="1000" u="none">
                <a:solidFill>
                  <a:srgbClr val="FFFFFF"/>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95" name="Google Shape;295;p56"/>
          <p:cNvSpPr txBox="1"/>
          <p:nvPr>
            <p:ph idx="12" type="sldNum"/>
          </p:nvPr>
        </p:nvSpPr>
        <p:spPr>
          <a:xfrm>
            <a:off x="7848600" y="752475"/>
            <a:ext cx="1155700" cy="1090612"/>
          </a:xfrm>
          <a:prstGeom prst="rect">
            <a:avLst/>
          </a:prstGeom>
          <a:noFill/>
          <a:ln>
            <a:noFill/>
          </a:ln>
        </p:spPr>
        <p:txBody>
          <a:bodyPr anchorCtr="0" anchor="ctr" bIns="46800" lIns="90000" spcFirstLastPara="1" rIns="90000" wrap="square" tIns="46800">
            <a:noAutofit/>
          </a:bodyPr>
          <a:lstStyle>
            <a:lvl1pPr indent="0" lvl="0"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1pPr>
            <a:lvl2pPr indent="0" lvl="1"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2pPr>
            <a:lvl3pPr indent="0" lvl="2"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3pPr>
            <a:lvl4pPr indent="0" lvl="3"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4pPr>
            <a:lvl5pPr indent="0" lvl="4"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5pPr>
            <a:lvl6pPr indent="0" lvl="5"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6pPr>
            <a:lvl7pPr indent="0" lvl="6"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7pPr>
            <a:lvl8pPr indent="0" lvl="7"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8pPr>
            <a:lvl9pPr indent="0" lvl="8" marL="0" marR="0" rtl="0" algn="l">
              <a:lnSpc>
                <a:spcPct val="100000"/>
              </a:lnSpc>
              <a:spcBef>
                <a:spcPts val="0"/>
              </a:spcBef>
              <a:spcAft>
                <a:spcPts val="0"/>
              </a:spcAft>
              <a:buClr>
                <a:srgbClr val="FFFFFF"/>
              </a:buClr>
              <a:buSzPts val="3600"/>
              <a:buFont typeface="Calibri"/>
              <a:buNone/>
              <a:defRPr b="0" i="0" sz="3600" u="non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54" name="Shape 354"/>
        <p:cNvGrpSpPr/>
        <p:nvPr/>
      </p:nvGrpSpPr>
      <p:grpSpPr>
        <a:xfrm>
          <a:off x="0" y="0"/>
          <a:ext cx="0" cy="0"/>
          <a:chOff x="0" y="0"/>
          <a:chExt cx="0" cy="0"/>
        </a:xfrm>
      </p:grpSpPr>
      <p:sp>
        <p:nvSpPr>
          <p:cNvPr id="355" name="Google Shape;355;g1f6ba46ec64_2_0"/>
          <p:cNvSpPr txBox="1"/>
          <p:nvPr>
            <p:ph type="title"/>
          </p:nvPr>
        </p:nvSpPr>
        <p:spPr>
          <a:xfrm>
            <a:off x="653102" y="620186"/>
            <a:ext cx="7673953" cy="928482"/>
          </a:xfrm>
          <a:prstGeom prst="rect">
            <a:avLst/>
          </a:prstGeom>
          <a:noFill/>
          <a:ln>
            <a:noFill/>
          </a:ln>
        </p:spPr>
        <p:txBody>
          <a:bodyPr anchorCtr="0" anchor="ctr" bIns="0" lIns="0" spcFirstLastPara="1" rIns="0" wrap="square" tIns="0">
            <a:noAutofit/>
          </a:bodyPr>
          <a:lstStyle>
            <a:lvl1pPr lvl="0" marR="0" rtl="0" algn="ctr">
              <a:spcBef>
                <a:spcPts val="0"/>
              </a:spcBef>
              <a:spcAft>
                <a:spcPts val="0"/>
              </a:spcAft>
              <a:buSzPts val="1300"/>
              <a:buNone/>
              <a:defRPr b="0" i="0" sz="3500" u="none" cap="none" strike="noStrike">
                <a:latin typeface="Arial"/>
                <a:ea typeface="Arial"/>
                <a:cs typeface="Arial"/>
                <a:sym typeface="Arial"/>
              </a:defRPr>
            </a:lvl1pPr>
            <a:lvl2pPr lvl="1">
              <a:spcBef>
                <a:spcPts val="0"/>
              </a:spcBef>
              <a:spcAft>
                <a:spcPts val="0"/>
              </a:spcAft>
              <a:buSzPts val="1300"/>
              <a:buNone/>
              <a:defRPr sz="1600"/>
            </a:lvl2pPr>
            <a:lvl3pPr lvl="2">
              <a:spcBef>
                <a:spcPts val="0"/>
              </a:spcBef>
              <a:spcAft>
                <a:spcPts val="0"/>
              </a:spcAft>
              <a:buSzPts val="1300"/>
              <a:buNone/>
              <a:defRPr sz="1600"/>
            </a:lvl3pPr>
            <a:lvl4pPr lvl="3">
              <a:spcBef>
                <a:spcPts val="0"/>
              </a:spcBef>
              <a:spcAft>
                <a:spcPts val="0"/>
              </a:spcAft>
              <a:buSzPts val="1300"/>
              <a:buNone/>
              <a:defRPr sz="1600"/>
            </a:lvl4pPr>
            <a:lvl5pPr lvl="4">
              <a:spcBef>
                <a:spcPts val="0"/>
              </a:spcBef>
              <a:spcAft>
                <a:spcPts val="0"/>
              </a:spcAft>
              <a:buSzPts val="1300"/>
              <a:buNone/>
              <a:defRPr sz="1600"/>
            </a:lvl5pPr>
            <a:lvl6pPr lvl="5">
              <a:spcBef>
                <a:spcPts val="0"/>
              </a:spcBef>
              <a:spcAft>
                <a:spcPts val="0"/>
              </a:spcAft>
              <a:buSzPts val="1300"/>
              <a:buNone/>
              <a:defRPr sz="1600"/>
            </a:lvl6pPr>
            <a:lvl7pPr lvl="6">
              <a:spcBef>
                <a:spcPts val="0"/>
              </a:spcBef>
              <a:spcAft>
                <a:spcPts val="0"/>
              </a:spcAft>
              <a:buSzPts val="1300"/>
              <a:buNone/>
              <a:defRPr sz="1600"/>
            </a:lvl7pPr>
            <a:lvl8pPr lvl="7">
              <a:spcBef>
                <a:spcPts val="0"/>
              </a:spcBef>
              <a:spcAft>
                <a:spcPts val="0"/>
              </a:spcAft>
              <a:buSzPts val="1300"/>
              <a:buNone/>
              <a:defRPr sz="1600"/>
            </a:lvl8pPr>
            <a:lvl9pPr lvl="8">
              <a:spcBef>
                <a:spcPts val="0"/>
              </a:spcBef>
              <a:spcAft>
                <a:spcPts val="0"/>
              </a:spcAft>
              <a:buSzPts val="1300"/>
              <a:buNone/>
              <a:defRPr sz="1600"/>
            </a:lvl9pPr>
          </a:lstStyle>
          <a:p/>
        </p:txBody>
      </p:sp>
      <p:sp>
        <p:nvSpPr>
          <p:cNvPr id="356" name="Google Shape;356;g1f6ba46ec64_2_0"/>
          <p:cNvSpPr txBox="1"/>
          <p:nvPr>
            <p:ph idx="1" type="body"/>
          </p:nvPr>
        </p:nvSpPr>
        <p:spPr>
          <a:xfrm>
            <a:off x="653102" y="1767807"/>
            <a:ext cx="8032833" cy="3977811"/>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300"/>
              <a:buNone/>
              <a:defRPr b="0" i="0" sz="2900" u="none" cap="none" strike="noStrike">
                <a:latin typeface="Arial"/>
                <a:ea typeface="Arial"/>
                <a:cs typeface="Arial"/>
                <a:sym typeface="Arial"/>
              </a:defRPr>
            </a:lvl1pPr>
            <a:lvl2pPr indent="-368300" lvl="1" marL="914400" marR="0" rtl="0" algn="l">
              <a:lnSpc>
                <a:spcPct val="90000"/>
              </a:lnSpc>
              <a:spcBef>
                <a:spcPts val="13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357" name="Google Shape;357;g1f6ba46ec64_2_0"/>
          <p:cNvSpPr txBox="1"/>
          <p:nvPr>
            <p:ph idx="10" type="dt"/>
          </p:nvPr>
        </p:nvSpPr>
        <p:spPr>
          <a:xfrm>
            <a:off x="489827" y="5732228"/>
            <a:ext cx="2130093" cy="472896"/>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dk1"/>
              </a:buClr>
              <a:buSzPts val="1300"/>
              <a:buFont typeface="Times New Roman"/>
              <a:buNone/>
              <a:defRPr b="0" i="0" sz="13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2pPr>
            <a:lvl3pPr lvl="2"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3pPr>
            <a:lvl4pPr lvl="3"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4pPr>
            <a:lvl5pPr lvl="4"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5pPr>
            <a:lvl6pPr lvl="5"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6pPr>
            <a:lvl7pPr lvl="6"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7pPr>
            <a:lvl8pPr lvl="7"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8pPr>
            <a:lvl9pPr lvl="8"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9pPr>
          </a:lstStyle>
          <a:p/>
        </p:txBody>
      </p:sp>
      <p:sp>
        <p:nvSpPr>
          <p:cNvPr id="358" name="Google Shape;358;g1f6ba46ec64_2_0"/>
          <p:cNvSpPr txBox="1"/>
          <p:nvPr>
            <p:ph idx="11" type="ftr"/>
          </p:nvPr>
        </p:nvSpPr>
        <p:spPr>
          <a:xfrm>
            <a:off x="2963779" y="5757702"/>
            <a:ext cx="2898142" cy="472896"/>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Clr>
                <a:schemeClr val="dk1"/>
              </a:buClr>
              <a:buSzPts val="1300"/>
              <a:buFont typeface="Times New Roman"/>
              <a:buNone/>
              <a:defRPr b="0" i="0" sz="13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2pPr>
            <a:lvl3pPr lvl="2"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3pPr>
            <a:lvl4pPr lvl="3"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4pPr>
            <a:lvl5pPr lvl="4"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5pPr>
            <a:lvl6pPr lvl="5"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6pPr>
            <a:lvl7pPr lvl="6"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7pPr>
            <a:lvl8pPr lvl="7"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8pPr>
            <a:lvl9pPr lvl="8"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9pPr>
          </a:lstStyle>
          <a:p/>
        </p:txBody>
      </p:sp>
      <p:sp>
        <p:nvSpPr>
          <p:cNvPr id="359" name="Google Shape;359;g1f6ba46ec64_2_0"/>
          <p:cNvSpPr txBox="1"/>
          <p:nvPr>
            <p:ph idx="12" type="sldNum"/>
          </p:nvPr>
        </p:nvSpPr>
        <p:spPr>
          <a:xfrm>
            <a:off x="6196635" y="5757702"/>
            <a:ext cx="2130093" cy="472896"/>
          </a:xfrm>
          <a:prstGeom prst="rect">
            <a:avLst/>
          </a:prstGeom>
          <a:noFill/>
          <a:ln>
            <a:noFill/>
          </a:ln>
        </p:spPr>
        <p:txBody>
          <a:bodyPr anchorCtr="0" anchor="t" bIns="0" lIns="0" spcFirstLastPara="1" rIns="0" wrap="square" tIns="0">
            <a:noAutofit/>
          </a:bodyPr>
          <a:lstStyle>
            <a:lvl1pPr indent="0" lvl="0" marL="0" marR="0" rtl="0" algn="r">
              <a:spcBef>
                <a:spcPts val="0"/>
              </a:spcBef>
              <a:buClr>
                <a:schemeClr val="dk1"/>
              </a:buClr>
              <a:buSzPts val="1300"/>
              <a:buFont typeface="Times New Roman"/>
              <a:buNone/>
              <a:defRPr b="0" i="0" sz="13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buClr>
                <a:schemeClr val="dk1"/>
              </a:buClr>
              <a:buSzPts val="1300"/>
              <a:buFont typeface="Times New Roman"/>
              <a:buNone/>
              <a:defRPr b="0" i="0" sz="13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buClr>
                <a:schemeClr val="dk1"/>
              </a:buClr>
              <a:buSzPts val="1300"/>
              <a:buFont typeface="Times New Roman"/>
              <a:buNone/>
              <a:defRPr b="0" i="0" sz="13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buClr>
                <a:schemeClr val="dk1"/>
              </a:buClr>
              <a:buSzPts val="1300"/>
              <a:buFont typeface="Times New Roman"/>
              <a:buNone/>
              <a:defRPr b="0" i="0" sz="13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buClr>
                <a:schemeClr val="dk1"/>
              </a:buClr>
              <a:buSzPts val="1300"/>
              <a:buFont typeface="Times New Roman"/>
              <a:buNone/>
              <a:defRPr b="0" i="0" sz="13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buClr>
                <a:schemeClr val="dk1"/>
              </a:buClr>
              <a:buSzPts val="1300"/>
              <a:buFont typeface="Times New Roman"/>
              <a:buNone/>
              <a:defRPr b="0" i="0" sz="13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buClr>
                <a:schemeClr val="dk1"/>
              </a:buClr>
              <a:buSzPts val="1300"/>
              <a:buFont typeface="Times New Roman"/>
              <a:buNone/>
              <a:defRPr b="0" i="0" sz="13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buClr>
                <a:schemeClr val="dk1"/>
              </a:buClr>
              <a:buSzPts val="1300"/>
              <a:buFont typeface="Times New Roman"/>
              <a:buNone/>
              <a:defRPr b="0" i="0" sz="13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buClr>
                <a:schemeClr val="dk1"/>
              </a:buClr>
              <a:buSzPts val="1300"/>
              <a:buFont typeface="Times New Roman"/>
              <a:buNone/>
              <a:defRPr b="0" i="0" sz="13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D0000"/>
            </a:gs>
            <a:gs pos="100000">
              <a:srgbClr val="F78925"/>
            </a:gs>
          </a:gsLst>
          <a:lin ang="13320000" scaled="0"/>
        </a:gradFill>
      </p:bgPr>
    </p:bg>
    <p:spTree>
      <p:nvGrpSpPr>
        <p:cNvPr id="429" name="Shape 429"/>
        <p:cNvGrpSpPr/>
        <p:nvPr/>
      </p:nvGrpSpPr>
      <p:grpSpPr>
        <a:xfrm>
          <a:off x="0" y="0"/>
          <a:ext cx="0" cy="0"/>
          <a:chOff x="0" y="0"/>
          <a:chExt cx="0" cy="0"/>
        </a:xfrm>
      </p:grpSpPr>
      <p:pic>
        <p:nvPicPr>
          <p:cNvPr id="430" name="Google Shape;430;g1f6ba46ec64_7_0"/>
          <p:cNvPicPr preferRelativeResize="0"/>
          <p:nvPr/>
        </p:nvPicPr>
        <p:blipFill rotWithShape="1">
          <a:blip r:embed="rId1">
            <a:alphaModFix/>
          </a:blip>
          <a:srcRect b="0" l="0" r="0" t="0"/>
          <a:stretch/>
        </p:blipFill>
        <p:spPr>
          <a:xfrm>
            <a:off x="0" y="0"/>
            <a:ext cx="9144000" cy="6858000"/>
          </a:xfrm>
          <a:prstGeom prst="rect">
            <a:avLst/>
          </a:prstGeom>
          <a:noFill/>
          <a:ln>
            <a:noFill/>
          </a:ln>
        </p:spPr>
      </p:pic>
      <p:grpSp>
        <p:nvGrpSpPr>
          <p:cNvPr id="431" name="Google Shape;431;g1f6ba46ec64_7_0"/>
          <p:cNvGrpSpPr/>
          <p:nvPr/>
        </p:nvGrpSpPr>
        <p:grpSpPr>
          <a:xfrm>
            <a:off x="1" y="609601"/>
            <a:ext cx="9159875" cy="1674813"/>
            <a:chOff x="0" y="384"/>
            <a:chExt cx="5770" cy="1055"/>
          </a:xfrm>
        </p:grpSpPr>
        <p:pic>
          <p:nvPicPr>
            <p:cNvPr id="432" name="Google Shape;432;g1f6ba46ec64_7_0"/>
            <p:cNvPicPr preferRelativeResize="0"/>
            <p:nvPr/>
          </p:nvPicPr>
          <p:blipFill rotWithShape="1">
            <a:blip r:embed="rId2">
              <a:alphaModFix/>
            </a:blip>
            <a:srcRect b="0" l="26982" r="-214" t="0"/>
            <a:stretch/>
          </p:blipFill>
          <p:spPr>
            <a:xfrm>
              <a:off x="0" y="1238"/>
              <a:ext cx="4814" cy="201"/>
            </a:xfrm>
            <a:prstGeom prst="rect">
              <a:avLst/>
            </a:prstGeom>
            <a:noFill/>
            <a:ln>
              <a:noFill/>
            </a:ln>
          </p:spPr>
        </p:pic>
        <p:pic>
          <p:nvPicPr>
            <p:cNvPr id="433" name="Google Shape;433;g1f6ba46ec64_7_0"/>
            <p:cNvPicPr preferRelativeResize="0"/>
            <p:nvPr/>
          </p:nvPicPr>
          <p:blipFill rotWithShape="1">
            <a:blip r:embed="rId3">
              <a:alphaModFix/>
            </a:blip>
            <a:srcRect b="0" l="0" r="9870" t="0"/>
            <a:stretch/>
          </p:blipFill>
          <p:spPr>
            <a:xfrm>
              <a:off x="4861" y="1243"/>
              <a:ext cx="909" cy="90"/>
            </a:xfrm>
            <a:prstGeom prst="rect">
              <a:avLst/>
            </a:prstGeom>
            <a:noFill/>
            <a:ln>
              <a:noFill/>
            </a:ln>
          </p:spPr>
        </p:pic>
        <p:sp>
          <p:nvSpPr>
            <p:cNvPr id="434" name="Google Shape;434;g1f6ba46ec64_7_0"/>
            <p:cNvSpPr/>
            <p:nvPr/>
          </p:nvSpPr>
          <p:spPr>
            <a:xfrm>
              <a:off x="0" y="384"/>
              <a:ext cx="4765" cy="8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435" name="Google Shape;435;g1f6ba46ec64_7_0"/>
            <p:cNvSpPr/>
            <p:nvPr/>
          </p:nvSpPr>
          <p:spPr>
            <a:xfrm>
              <a:off x="4857" y="384"/>
              <a:ext cx="902" cy="861"/>
            </a:xfrm>
            <a:prstGeom prst="rect">
              <a:avLst/>
            </a:prstGeom>
            <a:solidFill>
              <a:srgbClr val="F094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FFFFFF"/>
                </a:solidFill>
                <a:latin typeface="Arial"/>
                <a:ea typeface="Arial"/>
                <a:cs typeface="Arial"/>
                <a:sym typeface="Arial"/>
              </a:endParaRPr>
            </a:p>
          </p:txBody>
        </p:sp>
      </p:grpSp>
      <p:sp>
        <p:nvSpPr>
          <p:cNvPr id="436" name="Google Shape;436;g1f6ba46ec64_7_0"/>
          <p:cNvSpPr txBox="1"/>
          <p:nvPr>
            <p:ph type="title"/>
          </p:nvPr>
        </p:nvSpPr>
        <p:spPr>
          <a:xfrm>
            <a:off x="531813" y="752475"/>
            <a:ext cx="6894512" cy="1079500"/>
          </a:xfrm>
          <a:prstGeom prst="rect">
            <a:avLst/>
          </a:prstGeom>
          <a:noFill/>
          <a:ln>
            <a:noFill/>
          </a:ln>
        </p:spPr>
        <p:txBody>
          <a:bodyPr anchorCtr="0" anchor="ctr" bIns="46800" lIns="90000" spcFirstLastPara="1" rIns="90000" wrap="square" tIns="46800">
            <a:noAutofit/>
          </a:bodyPr>
          <a:lstStyle>
            <a:lvl1pPr lvl="0"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1pPr>
            <a:lvl2pPr lvl="1"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2pPr>
            <a:lvl3pPr lvl="2"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3pPr>
            <a:lvl4pPr lvl="3"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4pPr>
            <a:lvl5pPr lvl="4"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5pPr>
            <a:lvl6pPr lvl="5"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6pPr>
            <a:lvl7pPr lvl="6"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7pPr>
            <a:lvl8pPr lvl="7"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8pPr>
            <a:lvl9pPr lvl="8" marR="0" rtl="0" algn="l">
              <a:lnSpc>
                <a:spcPct val="90000"/>
              </a:lnSpc>
              <a:spcBef>
                <a:spcPts val="13"/>
              </a:spcBef>
              <a:spcAft>
                <a:spcPts val="13"/>
              </a:spcAft>
              <a:buSzPts val="1400"/>
              <a:buNone/>
              <a:defRPr b="0" i="0" sz="3600" u="none" cap="none" strike="noStrike">
                <a:solidFill>
                  <a:srgbClr val="FFFFFF"/>
                </a:solidFill>
                <a:latin typeface="Trebuchet MS"/>
                <a:ea typeface="Trebuchet MS"/>
                <a:cs typeface="Trebuchet MS"/>
                <a:sym typeface="Trebuchet MS"/>
              </a:defRPr>
            </a:lvl9pPr>
          </a:lstStyle>
          <a:p/>
        </p:txBody>
      </p:sp>
      <p:sp>
        <p:nvSpPr>
          <p:cNvPr id="437" name="Google Shape;437;g1f6ba46ec64_7_0"/>
          <p:cNvSpPr txBox="1"/>
          <p:nvPr>
            <p:ph idx="1" type="body"/>
          </p:nvPr>
        </p:nvSpPr>
        <p:spPr>
          <a:xfrm>
            <a:off x="533401" y="2336801"/>
            <a:ext cx="6886575" cy="3597275"/>
          </a:xfrm>
          <a:prstGeom prst="rect">
            <a:avLst/>
          </a:prstGeom>
          <a:noFill/>
          <a:ln>
            <a:noFill/>
          </a:ln>
        </p:spPr>
        <p:txBody>
          <a:bodyPr anchorCtr="0" anchor="t" bIns="46800" lIns="90000" spcFirstLastPara="1" rIns="90000" wrap="square" tIns="46800">
            <a:noAutofit/>
          </a:bodyPr>
          <a:lstStyle>
            <a:lvl1pPr indent="-228600" lvl="0" marL="457200" marR="0" rtl="0" algn="l">
              <a:lnSpc>
                <a:spcPct val="90000"/>
              </a:lnSpc>
              <a:spcBef>
                <a:spcPts val="1013"/>
              </a:spcBef>
              <a:spcAft>
                <a:spcPts val="0"/>
              </a:spcAft>
              <a:buSzPts val="1400"/>
              <a:buNone/>
              <a:defRPr b="0" i="0" sz="2400" u="none" cap="none" strike="noStrike">
                <a:solidFill>
                  <a:srgbClr val="FFFFFF"/>
                </a:solidFill>
                <a:latin typeface="Trebuchet MS"/>
                <a:ea typeface="Trebuchet MS"/>
                <a:cs typeface="Trebuchet MS"/>
                <a:sym typeface="Trebuchet MS"/>
              </a:defRPr>
            </a:lvl1pPr>
            <a:lvl2pPr indent="-228600" lvl="1" marL="914400" marR="0" rtl="0" algn="l">
              <a:lnSpc>
                <a:spcPct val="90000"/>
              </a:lnSpc>
              <a:spcBef>
                <a:spcPts val="513"/>
              </a:spcBef>
              <a:spcAft>
                <a:spcPts val="0"/>
              </a:spcAft>
              <a:buSzPts val="1400"/>
              <a:buNone/>
              <a:defRPr b="0" i="0" sz="2000" u="none" cap="none" strike="noStrike">
                <a:solidFill>
                  <a:srgbClr val="FFFFFF"/>
                </a:solidFill>
                <a:latin typeface="Trebuchet MS"/>
                <a:ea typeface="Trebuchet MS"/>
                <a:cs typeface="Trebuchet MS"/>
                <a:sym typeface="Trebuchet MS"/>
              </a:defRPr>
            </a:lvl2pPr>
            <a:lvl3pPr indent="-228600" lvl="2" marL="1371600" marR="0" rtl="0" algn="l">
              <a:lnSpc>
                <a:spcPct val="90000"/>
              </a:lnSpc>
              <a:spcBef>
                <a:spcPts val="513"/>
              </a:spcBef>
              <a:spcAft>
                <a:spcPts val="0"/>
              </a:spcAft>
              <a:buSzPts val="1400"/>
              <a:buNone/>
              <a:defRPr b="0" i="0" sz="1800" u="none" cap="none" strike="noStrike">
                <a:solidFill>
                  <a:srgbClr val="FFFFFF"/>
                </a:solidFill>
                <a:latin typeface="Trebuchet MS"/>
                <a:ea typeface="Trebuchet MS"/>
                <a:cs typeface="Trebuchet MS"/>
                <a:sym typeface="Trebuchet MS"/>
              </a:defRPr>
            </a:lvl3pPr>
            <a:lvl4pPr indent="-228600" lvl="3" marL="1828800" marR="0" rtl="0" algn="l">
              <a:lnSpc>
                <a:spcPct val="90000"/>
              </a:lnSpc>
              <a:spcBef>
                <a:spcPts val="513"/>
              </a:spcBef>
              <a:spcAft>
                <a:spcPts val="0"/>
              </a:spcAft>
              <a:buSzPts val="1400"/>
              <a:buNone/>
              <a:defRPr b="0" i="0" sz="1600" u="none" cap="none" strike="noStrike">
                <a:solidFill>
                  <a:srgbClr val="FFFFFF"/>
                </a:solidFill>
                <a:latin typeface="Trebuchet MS"/>
                <a:ea typeface="Trebuchet MS"/>
                <a:cs typeface="Trebuchet MS"/>
                <a:sym typeface="Trebuchet MS"/>
              </a:defRPr>
            </a:lvl4pPr>
            <a:lvl5pPr indent="-228600" lvl="4" marL="2286000" marR="0" rtl="0" algn="l">
              <a:lnSpc>
                <a:spcPct val="90000"/>
              </a:lnSpc>
              <a:spcBef>
                <a:spcPts val="513"/>
              </a:spcBef>
              <a:spcAft>
                <a:spcPts val="0"/>
              </a:spcAft>
              <a:buSzPts val="1400"/>
              <a:buNone/>
              <a:defRPr b="0" i="0" sz="1600" u="none" cap="none" strike="noStrike">
                <a:solidFill>
                  <a:srgbClr val="FFFFFF"/>
                </a:solidFill>
                <a:latin typeface="Trebuchet MS"/>
                <a:ea typeface="Trebuchet MS"/>
                <a:cs typeface="Trebuchet MS"/>
                <a:sym typeface="Trebuchet MS"/>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9pPr>
          </a:lstStyle>
          <a:p/>
        </p:txBody>
      </p:sp>
      <p:sp>
        <p:nvSpPr>
          <p:cNvPr id="438" name="Google Shape;438;g1f6ba46ec64_7_0"/>
          <p:cNvSpPr txBox="1"/>
          <p:nvPr/>
        </p:nvSpPr>
        <p:spPr>
          <a:xfrm>
            <a:off x="5367338" y="5935664"/>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439" name="Google Shape;439;g1f6ba46ec64_7_0"/>
          <p:cNvSpPr txBox="1"/>
          <p:nvPr>
            <p:ph idx="11" type="ftr"/>
          </p:nvPr>
        </p:nvSpPr>
        <p:spPr>
          <a:xfrm>
            <a:off x="533400" y="5935664"/>
            <a:ext cx="4832350" cy="363537"/>
          </a:xfrm>
          <a:prstGeom prst="rect">
            <a:avLst/>
          </a:prstGeom>
          <a:noFill/>
          <a:ln>
            <a:noFill/>
          </a:ln>
        </p:spPr>
        <p:txBody>
          <a:bodyPr anchorCtr="0" anchor="ctr" bIns="46800" lIns="90000" spcFirstLastPara="1" rIns="90000" wrap="square" tIns="46800">
            <a:noAutofit/>
          </a:bodyPr>
          <a:lstStyle>
            <a:lvl1pPr lvl="0" marR="0" rtl="0" algn="l">
              <a:spcBef>
                <a:spcPts val="0"/>
              </a:spcBef>
              <a:spcAft>
                <a:spcPts val="0"/>
              </a:spcAft>
              <a:buClr>
                <a:srgbClr val="FFFFFF"/>
              </a:buClr>
              <a:buSzPts val="1000"/>
              <a:buFont typeface="Calibri"/>
              <a:buNone/>
              <a:defRPr b="0" i="0" sz="10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440" name="Google Shape;440;g1f6ba46ec64_7_0"/>
          <p:cNvSpPr txBox="1"/>
          <p:nvPr>
            <p:ph idx="12" type="sldNum"/>
          </p:nvPr>
        </p:nvSpPr>
        <p:spPr>
          <a:xfrm>
            <a:off x="7848600" y="752476"/>
            <a:ext cx="1155700" cy="1090613"/>
          </a:xfrm>
          <a:prstGeom prst="rect">
            <a:avLst/>
          </a:prstGeom>
          <a:noFill/>
          <a:ln>
            <a:noFill/>
          </a:ln>
        </p:spPr>
        <p:txBody>
          <a:bodyPr anchorCtr="0" anchor="ctr" bIns="46800" lIns="90000" spcFirstLastPara="1" rIns="90000" wrap="square" tIns="46800">
            <a:noAutofit/>
          </a:bodyPr>
          <a:lstStyle>
            <a:lvl1pPr indent="0" lvl="0" marL="0" marR="0" rtl="0" algn="l">
              <a:spcBef>
                <a:spcPts val="0"/>
              </a:spcBef>
              <a:spcAft>
                <a:spcPts val="0"/>
              </a:spcAft>
              <a:buClr>
                <a:srgbClr val="FFFFFF"/>
              </a:buClr>
              <a:buSzPts val="3600"/>
              <a:buFont typeface="Calibri"/>
              <a:buNone/>
              <a:defRPr b="0" i="0" sz="3600" u="none" cap="none" strike="noStrike">
                <a:solidFill>
                  <a:srgbClr val="FFFFFF"/>
                </a:solidFill>
                <a:latin typeface="Calibri"/>
                <a:ea typeface="Calibri"/>
                <a:cs typeface="Calibri"/>
                <a:sym typeface="Calibri"/>
              </a:defRPr>
            </a:lvl1pPr>
            <a:lvl2pPr indent="0" lvl="1" marL="0" marR="0" rtl="0" algn="l">
              <a:spcBef>
                <a:spcPts val="0"/>
              </a:spcBef>
              <a:spcAft>
                <a:spcPts val="0"/>
              </a:spcAft>
              <a:buClr>
                <a:srgbClr val="FFFFFF"/>
              </a:buClr>
              <a:buSzPts val="3600"/>
              <a:buFont typeface="Calibri"/>
              <a:buNone/>
              <a:defRPr b="0" i="0" sz="3600" u="none" cap="none" strike="noStrike">
                <a:solidFill>
                  <a:srgbClr val="FFFFFF"/>
                </a:solidFill>
                <a:latin typeface="Calibri"/>
                <a:ea typeface="Calibri"/>
                <a:cs typeface="Calibri"/>
                <a:sym typeface="Calibri"/>
              </a:defRPr>
            </a:lvl2pPr>
            <a:lvl3pPr indent="0" lvl="2" marL="0" marR="0" rtl="0" algn="l">
              <a:spcBef>
                <a:spcPts val="0"/>
              </a:spcBef>
              <a:spcAft>
                <a:spcPts val="0"/>
              </a:spcAft>
              <a:buClr>
                <a:srgbClr val="FFFFFF"/>
              </a:buClr>
              <a:buSzPts val="3600"/>
              <a:buFont typeface="Calibri"/>
              <a:buNone/>
              <a:defRPr b="0" i="0" sz="3600" u="none" cap="none" strike="noStrike">
                <a:solidFill>
                  <a:srgbClr val="FFFFFF"/>
                </a:solidFill>
                <a:latin typeface="Calibri"/>
                <a:ea typeface="Calibri"/>
                <a:cs typeface="Calibri"/>
                <a:sym typeface="Calibri"/>
              </a:defRPr>
            </a:lvl3pPr>
            <a:lvl4pPr indent="0" lvl="3" marL="0" marR="0" rtl="0" algn="l">
              <a:spcBef>
                <a:spcPts val="0"/>
              </a:spcBef>
              <a:spcAft>
                <a:spcPts val="0"/>
              </a:spcAft>
              <a:buClr>
                <a:srgbClr val="FFFFFF"/>
              </a:buClr>
              <a:buSzPts val="3600"/>
              <a:buFont typeface="Calibri"/>
              <a:buNone/>
              <a:defRPr b="0" i="0" sz="3600" u="none" cap="none" strike="noStrike">
                <a:solidFill>
                  <a:srgbClr val="FFFFFF"/>
                </a:solidFill>
                <a:latin typeface="Calibri"/>
                <a:ea typeface="Calibri"/>
                <a:cs typeface="Calibri"/>
                <a:sym typeface="Calibri"/>
              </a:defRPr>
            </a:lvl4pPr>
            <a:lvl5pPr indent="0" lvl="4" marL="0" marR="0" rtl="0" algn="l">
              <a:spcBef>
                <a:spcPts val="0"/>
              </a:spcBef>
              <a:spcAft>
                <a:spcPts val="0"/>
              </a:spcAft>
              <a:buClr>
                <a:srgbClr val="FFFFFF"/>
              </a:buClr>
              <a:buSzPts val="3600"/>
              <a:buFont typeface="Calibri"/>
              <a:buNone/>
              <a:defRPr b="0" i="0" sz="3600" u="none" cap="none" strike="noStrike">
                <a:solidFill>
                  <a:srgbClr val="FFFFFF"/>
                </a:solidFill>
                <a:latin typeface="Calibri"/>
                <a:ea typeface="Calibri"/>
                <a:cs typeface="Calibri"/>
                <a:sym typeface="Calibri"/>
              </a:defRPr>
            </a:lvl5pPr>
            <a:lvl6pPr indent="0" lvl="5" marL="0" marR="0" rtl="0" algn="l">
              <a:spcBef>
                <a:spcPts val="0"/>
              </a:spcBef>
              <a:spcAft>
                <a:spcPts val="0"/>
              </a:spcAft>
              <a:buClr>
                <a:srgbClr val="FFFFFF"/>
              </a:buClr>
              <a:buSzPts val="3600"/>
              <a:buFont typeface="Calibri"/>
              <a:buNone/>
              <a:defRPr b="0" i="0" sz="3600" u="none" cap="none" strike="noStrike">
                <a:solidFill>
                  <a:srgbClr val="FFFFFF"/>
                </a:solidFill>
                <a:latin typeface="Calibri"/>
                <a:ea typeface="Calibri"/>
                <a:cs typeface="Calibri"/>
                <a:sym typeface="Calibri"/>
              </a:defRPr>
            </a:lvl6pPr>
            <a:lvl7pPr indent="0" lvl="6" marL="0" marR="0" rtl="0" algn="l">
              <a:spcBef>
                <a:spcPts val="0"/>
              </a:spcBef>
              <a:spcAft>
                <a:spcPts val="0"/>
              </a:spcAft>
              <a:buClr>
                <a:srgbClr val="FFFFFF"/>
              </a:buClr>
              <a:buSzPts val="3600"/>
              <a:buFont typeface="Calibri"/>
              <a:buNone/>
              <a:defRPr b="0" i="0" sz="3600" u="none" cap="none" strike="noStrike">
                <a:solidFill>
                  <a:srgbClr val="FFFFFF"/>
                </a:solidFill>
                <a:latin typeface="Calibri"/>
                <a:ea typeface="Calibri"/>
                <a:cs typeface="Calibri"/>
                <a:sym typeface="Calibri"/>
              </a:defRPr>
            </a:lvl7pPr>
            <a:lvl8pPr indent="0" lvl="7" marL="0" marR="0" rtl="0" algn="l">
              <a:spcBef>
                <a:spcPts val="0"/>
              </a:spcBef>
              <a:spcAft>
                <a:spcPts val="0"/>
              </a:spcAft>
              <a:buClr>
                <a:srgbClr val="FFFFFF"/>
              </a:buClr>
              <a:buSzPts val="3600"/>
              <a:buFont typeface="Calibri"/>
              <a:buNone/>
              <a:defRPr b="0" i="0" sz="3600" u="none" cap="none" strike="noStrike">
                <a:solidFill>
                  <a:srgbClr val="FFFFFF"/>
                </a:solidFill>
                <a:latin typeface="Calibri"/>
                <a:ea typeface="Calibri"/>
                <a:cs typeface="Calibri"/>
                <a:sym typeface="Calibri"/>
              </a:defRPr>
            </a:lvl8pPr>
            <a:lvl9pPr indent="0" lvl="8" marL="0" marR="0" rtl="0" algn="l">
              <a:spcBef>
                <a:spcPts val="0"/>
              </a:spcBef>
              <a:spcAft>
                <a:spcPts val="0"/>
              </a:spcAft>
              <a:buClr>
                <a:srgbClr val="FFFFFF"/>
              </a:buClr>
              <a:buSzPts val="3600"/>
              <a:buFont typeface="Calibri"/>
              <a:buNone/>
              <a:defRPr b="0" i="0" sz="3600" u="none" cap="none" strike="noStrik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2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D0000"/>
            </a:gs>
            <a:gs pos="100000">
              <a:srgbClr val="F78925"/>
            </a:gs>
          </a:gsLst>
          <a:lin ang="13320000" scaled="0"/>
        </a:gradFill>
      </p:bgPr>
    </p:bg>
    <p:spTree>
      <p:nvGrpSpPr>
        <p:cNvPr id="447" name="Shape 447"/>
        <p:cNvGrpSpPr/>
        <p:nvPr/>
      </p:nvGrpSpPr>
      <p:grpSpPr>
        <a:xfrm>
          <a:off x="0" y="0"/>
          <a:ext cx="0" cy="0"/>
          <a:chOff x="0" y="0"/>
          <a:chExt cx="0" cy="0"/>
        </a:xfrm>
      </p:grpSpPr>
      <p:pic>
        <p:nvPicPr>
          <p:cNvPr id="448" name="Google Shape;448;g1f6ba46ec64_7_33"/>
          <p:cNvPicPr preferRelativeResize="0"/>
          <p:nvPr/>
        </p:nvPicPr>
        <p:blipFill rotWithShape="1">
          <a:blip r:embed="rId1">
            <a:alphaModFix/>
          </a:blip>
          <a:srcRect b="0" l="0" r="0" t="0"/>
          <a:stretch/>
        </p:blipFill>
        <p:spPr>
          <a:xfrm>
            <a:off x="0" y="0"/>
            <a:ext cx="9144000" cy="6858000"/>
          </a:xfrm>
          <a:prstGeom prst="rect">
            <a:avLst/>
          </a:prstGeom>
          <a:noFill/>
          <a:ln>
            <a:noFill/>
          </a:ln>
        </p:spPr>
      </p:pic>
      <p:grpSp>
        <p:nvGrpSpPr>
          <p:cNvPr id="449" name="Google Shape;449;g1f6ba46ec64_7_33"/>
          <p:cNvGrpSpPr/>
          <p:nvPr/>
        </p:nvGrpSpPr>
        <p:grpSpPr>
          <a:xfrm>
            <a:off x="1" y="609601"/>
            <a:ext cx="9159875" cy="1674813"/>
            <a:chOff x="0" y="384"/>
            <a:chExt cx="5770" cy="1055"/>
          </a:xfrm>
        </p:grpSpPr>
        <p:pic>
          <p:nvPicPr>
            <p:cNvPr id="450" name="Google Shape;450;g1f6ba46ec64_7_33"/>
            <p:cNvPicPr preferRelativeResize="0"/>
            <p:nvPr/>
          </p:nvPicPr>
          <p:blipFill rotWithShape="1">
            <a:blip r:embed="rId2">
              <a:alphaModFix/>
            </a:blip>
            <a:srcRect b="0" l="26982" r="-214" t="0"/>
            <a:stretch/>
          </p:blipFill>
          <p:spPr>
            <a:xfrm>
              <a:off x="0" y="1238"/>
              <a:ext cx="4814" cy="201"/>
            </a:xfrm>
            <a:prstGeom prst="rect">
              <a:avLst/>
            </a:prstGeom>
            <a:noFill/>
            <a:ln>
              <a:noFill/>
            </a:ln>
          </p:spPr>
        </p:pic>
        <p:pic>
          <p:nvPicPr>
            <p:cNvPr id="451" name="Google Shape;451;g1f6ba46ec64_7_33"/>
            <p:cNvPicPr preferRelativeResize="0"/>
            <p:nvPr/>
          </p:nvPicPr>
          <p:blipFill rotWithShape="1">
            <a:blip r:embed="rId3">
              <a:alphaModFix/>
            </a:blip>
            <a:srcRect b="0" l="0" r="9870" t="0"/>
            <a:stretch/>
          </p:blipFill>
          <p:spPr>
            <a:xfrm>
              <a:off x="4861" y="1243"/>
              <a:ext cx="909" cy="90"/>
            </a:xfrm>
            <a:prstGeom prst="rect">
              <a:avLst/>
            </a:prstGeom>
            <a:noFill/>
            <a:ln>
              <a:noFill/>
            </a:ln>
          </p:spPr>
        </p:pic>
        <p:sp>
          <p:nvSpPr>
            <p:cNvPr id="452" name="Google Shape;452;g1f6ba46ec64_7_33"/>
            <p:cNvSpPr/>
            <p:nvPr/>
          </p:nvSpPr>
          <p:spPr>
            <a:xfrm>
              <a:off x="0" y="384"/>
              <a:ext cx="4765" cy="8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453" name="Google Shape;453;g1f6ba46ec64_7_33"/>
            <p:cNvSpPr/>
            <p:nvPr/>
          </p:nvSpPr>
          <p:spPr>
            <a:xfrm>
              <a:off x="4857" y="384"/>
              <a:ext cx="902" cy="861"/>
            </a:xfrm>
            <a:prstGeom prst="rect">
              <a:avLst/>
            </a:prstGeom>
            <a:solidFill>
              <a:srgbClr val="F094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FFFFFF"/>
                </a:solidFill>
                <a:latin typeface="Arial"/>
                <a:ea typeface="Arial"/>
                <a:cs typeface="Arial"/>
                <a:sym typeface="Arial"/>
              </a:endParaRPr>
            </a:p>
          </p:txBody>
        </p:sp>
      </p:grpSp>
      <p:sp>
        <p:nvSpPr>
          <p:cNvPr id="454" name="Google Shape;454;g1f6ba46ec64_7_33"/>
          <p:cNvSpPr txBox="1"/>
          <p:nvPr>
            <p:ph type="title"/>
          </p:nvPr>
        </p:nvSpPr>
        <p:spPr>
          <a:xfrm>
            <a:off x="531813" y="752475"/>
            <a:ext cx="6894512" cy="1079500"/>
          </a:xfrm>
          <a:prstGeom prst="rect">
            <a:avLst/>
          </a:prstGeom>
          <a:noFill/>
          <a:ln>
            <a:noFill/>
          </a:ln>
        </p:spPr>
        <p:txBody>
          <a:bodyPr anchorCtr="0" anchor="ctr" bIns="46800" lIns="90000" spcFirstLastPara="1" rIns="90000" wrap="square" tIns="46800">
            <a:noAutofit/>
          </a:bodyPr>
          <a:lstStyle>
            <a:lvl1pPr lvl="0"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1pPr>
            <a:lvl2pPr lvl="1"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2pPr>
            <a:lvl3pPr lvl="2"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3pPr>
            <a:lvl4pPr lvl="3"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4pPr>
            <a:lvl5pPr lvl="4"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5pPr>
            <a:lvl6pPr lvl="5"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6pPr>
            <a:lvl7pPr lvl="6"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7pPr>
            <a:lvl8pPr lvl="7" marR="0" rtl="0" algn="l">
              <a:lnSpc>
                <a:spcPct val="90000"/>
              </a:lnSpc>
              <a:spcBef>
                <a:spcPts val="13"/>
              </a:spcBef>
              <a:spcAft>
                <a:spcPts val="0"/>
              </a:spcAft>
              <a:buSzPts val="1400"/>
              <a:buNone/>
              <a:defRPr b="0" i="0" sz="3600" u="none" cap="none" strike="noStrike">
                <a:solidFill>
                  <a:srgbClr val="FFFFFF"/>
                </a:solidFill>
                <a:latin typeface="Trebuchet MS"/>
                <a:ea typeface="Trebuchet MS"/>
                <a:cs typeface="Trebuchet MS"/>
                <a:sym typeface="Trebuchet MS"/>
              </a:defRPr>
            </a:lvl8pPr>
            <a:lvl9pPr lvl="8" marR="0" rtl="0" algn="l">
              <a:lnSpc>
                <a:spcPct val="90000"/>
              </a:lnSpc>
              <a:spcBef>
                <a:spcPts val="13"/>
              </a:spcBef>
              <a:spcAft>
                <a:spcPts val="13"/>
              </a:spcAft>
              <a:buSzPts val="1400"/>
              <a:buNone/>
              <a:defRPr b="0" i="0" sz="3600" u="none" cap="none" strike="noStrike">
                <a:solidFill>
                  <a:srgbClr val="FFFFFF"/>
                </a:solidFill>
                <a:latin typeface="Trebuchet MS"/>
                <a:ea typeface="Trebuchet MS"/>
                <a:cs typeface="Trebuchet MS"/>
                <a:sym typeface="Trebuchet MS"/>
              </a:defRPr>
            </a:lvl9pPr>
          </a:lstStyle>
          <a:p/>
        </p:txBody>
      </p:sp>
      <p:sp>
        <p:nvSpPr>
          <p:cNvPr id="455" name="Google Shape;455;g1f6ba46ec64_7_33"/>
          <p:cNvSpPr txBox="1"/>
          <p:nvPr>
            <p:ph idx="1" type="body"/>
          </p:nvPr>
        </p:nvSpPr>
        <p:spPr>
          <a:xfrm>
            <a:off x="533401" y="2336801"/>
            <a:ext cx="6886575" cy="3597275"/>
          </a:xfrm>
          <a:prstGeom prst="rect">
            <a:avLst/>
          </a:prstGeom>
          <a:noFill/>
          <a:ln>
            <a:noFill/>
          </a:ln>
        </p:spPr>
        <p:txBody>
          <a:bodyPr anchorCtr="0" anchor="t" bIns="46800" lIns="90000" spcFirstLastPara="1" rIns="90000" wrap="square" tIns="46800">
            <a:noAutofit/>
          </a:bodyPr>
          <a:lstStyle>
            <a:lvl1pPr indent="-228600" lvl="0" marL="457200" marR="0" rtl="0" algn="l">
              <a:lnSpc>
                <a:spcPct val="90000"/>
              </a:lnSpc>
              <a:spcBef>
                <a:spcPts val="1013"/>
              </a:spcBef>
              <a:spcAft>
                <a:spcPts val="0"/>
              </a:spcAft>
              <a:buSzPts val="1400"/>
              <a:buNone/>
              <a:defRPr b="0" i="0" sz="2400" u="none" cap="none" strike="noStrike">
                <a:solidFill>
                  <a:srgbClr val="FFFFFF"/>
                </a:solidFill>
                <a:latin typeface="Trebuchet MS"/>
                <a:ea typeface="Trebuchet MS"/>
                <a:cs typeface="Trebuchet MS"/>
                <a:sym typeface="Trebuchet MS"/>
              </a:defRPr>
            </a:lvl1pPr>
            <a:lvl2pPr indent="-228600" lvl="1" marL="914400" marR="0" rtl="0" algn="l">
              <a:lnSpc>
                <a:spcPct val="90000"/>
              </a:lnSpc>
              <a:spcBef>
                <a:spcPts val="513"/>
              </a:spcBef>
              <a:spcAft>
                <a:spcPts val="0"/>
              </a:spcAft>
              <a:buSzPts val="1400"/>
              <a:buNone/>
              <a:defRPr b="0" i="0" sz="2000" u="none" cap="none" strike="noStrike">
                <a:solidFill>
                  <a:srgbClr val="FFFFFF"/>
                </a:solidFill>
                <a:latin typeface="Trebuchet MS"/>
                <a:ea typeface="Trebuchet MS"/>
                <a:cs typeface="Trebuchet MS"/>
                <a:sym typeface="Trebuchet MS"/>
              </a:defRPr>
            </a:lvl2pPr>
            <a:lvl3pPr indent="-228600" lvl="2" marL="1371600" marR="0" rtl="0" algn="l">
              <a:lnSpc>
                <a:spcPct val="90000"/>
              </a:lnSpc>
              <a:spcBef>
                <a:spcPts val="513"/>
              </a:spcBef>
              <a:spcAft>
                <a:spcPts val="0"/>
              </a:spcAft>
              <a:buSzPts val="1400"/>
              <a:buNone/>
              <a:defRPr b="0" i="0" sz="1800" u="none" cap="none" strike="noStrike">
                <a:solidFill>
                  <a:srgbClr val="FFFFFF"/>
                </a:solidFill>
                <a:latin typeface="Trebuchet MS"/>
                <a:ea typeface="Trebuchet MS"/>
                <a:cs typeface="Trebuchet MS"/>
                <a:sym typeface="Trebuchet MS"/>
              </a:defRPr>
            </a:lvl3pPr>
            <a:lvl4pPr indent="-228600" lvl="3" marL="1828800" marR="0" rtl="0" algn="l">
              <a:lnSpc>
                <a:spcPct val="90000"/>
              </a:lnSpc>
              <a:spcBef>
                <a:spcPts val="513"/>
              </a:spcBef>
              <a:spcAft>
                <a:spcPts val="0"/>
              </a:spcAft>
              <a:buSzPts val="1400"/>
              <a:buNone/>
              <a:defRPr b="0" i="0" sz="1600" u="none" cap="none" strike="noStrike">
                <a:solidFill>
                  <a:srgbClr val="FFFFFF"/>
                </a:solidFill>
                <a:latin typeface="Trebuchet MS"/>
                <a:ea typeface="Trebuchet MS"/>
                <a:cs typeface="Trebuchet MS"/>
                <a:sym typeface="Trebuchet MS"/>
              </a:defRPr>
            </a:lvl4pPr>
            <a:lvl5pPr indent="-228600" lvl="4" marL="2286000" marR="0" rtl="0" algn="l">
              <a:lnSpc>
                <a:spcPct val="90000"/>
              </a:lnSpc>
              <a:spcBef>
                <a:spcPts val="513"/>
              </a:spcBef>
              <a:spcAft>
                <a:spcPts val="0"/>
              </a:spcAft>
              <a:buSzPts val="1400"/>
              <a:buNone/>
              <a:defRPr b="0" i="0" sz="1600" u="none" cap="none" strike="noStrike">
                <a:solidFill>
                  <a:srgbClr val="FFFFFF"/>
                </a:solidFill>
                <a:latin typeface="Trebuchet MS"/>
                <a:ea typeface="Trebuchet MS"/>
                <a:cs typeface="Trebuchet MS"/>
                <a:sym typeface="Trebuchet M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456" name="Google Shape;456;g1f6ba46ec64_7_33"/>
          <p:cNvSpPr txBox="1"/>
          <p:nvPr/>
        </p:nvSpPr>
        <p:spPr>
          <a:xfrm>
            <a:off x="5367338" y="5935664"/>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457" name="Google Shape;457;g1f6ba46ec64_7_33"/>
          <p:cNvSpPr txBox="1"/>
          <p:nvPr>
            <p:ph idx="11" type="ftr"/>
          </p:nvPr>
        </p:nvSpPr>
        <p:spPr>
          <a:xfrm>
            <a:off x="533400" y="5935664"/>
            <a:ext cx="4832350" cy="363537"/>
          </a:xfrm>
          <a:prstGeom prst="rect">
            <a:avLst/>
          </a:prstGeom>
          <a:noFill/>
          <a:ln>
            <a:noFill/>
          </a:ln>
        </p:spPr>
        <p:txBody>
          <a:bodyPr anchorCtr="0" anchor="ctr" bIns="46800" lIns="90000" spcFirstLastPara="1" rIns="90000" wrap="square" tIns="46800">
            <a:noAutofit/>
          </a:bodyPr>
          <a:lstStyle>
            <a:lvl1pPr lvl="0" marR="0" rtl="0" algn="l">
              <a:spcBef>
                <a:spcPts val="0"/>
              </a:spcBef>
              <a:spcAft>
                <a:spcPts val="0"/>
              </a:spcAft>
              <a:buClr>
                <a:srgbClr val="FFFFFF"/>
              </a:buClr>
              <a:buSzPts val="1000"/>
              <a:buFont typeface="Calibri"/>
              <a:buNone/>
              <a:defRPr b="0" i="0" sz="10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458" name="Google Shape;458;g1f6ba46ec64_7_33"/>
          <p:cNvSpPr txBox="1"/>
          <p:nvPr>
            <p:ph idx="12" type="sldNum"/>
          </p:nvPr>
        </p:nvSpPr>
        <p:spPr>
          <a:xfrm>
            <a:off x="7848600" y="752476"/>
            <a:ext cx="1155700" cy="1090613"/>
          </a:xfrm>
          <a:prstGeom prst="rect">
            <a:avLst/>
          </a:prstGeom>
          <a:noFill/>
          <a:ln>
            <a:noFill/>
          </a:ln>
        </p:spPr>
        <p:txBody>
          <a:bodyPr anchorCtr="0" anchor="ctr" bIns="46800" lIns="90000" spcFirstLastPara="1" rIns="90000" wrap="square" tIns="46800">
            <a:noAutofit/>
          </a:bodyPr>
          <a:lstStyle>
            <a:lvl1pPr indent="0" lvl="0" marL="0" marR="0" rtl="0" algn="l">
              <a:spcBef>
                <a:spcPts val="0"/>
              </a:spcBef>
              <a:spcAft>
                <a:spcPts val="0"/>
              </a:spcAft>
              <a:buClr>
                <a:srgbClr val="FFFFFF"/>
              </a:buClr>
              <a:buSzPts val="3600"/>
              <a:buFont typeface="Calibri"/>
              <a:buNone/>
              <a:defRPr b="0" i="0" sz="3600" u="none" cap="none" strike="noStrike">
                <a:solidFill>
                  <a:srgbClr val="FFFFFF"/>
                </a:solidFill>
                <a:latin typeface="Calibri"/>
                <a:ea typeface="Calibri"/>
                <a:cs typeface="Calibri"/>
                <a:sym typeface="Calibri"/>
              </a:defRPr>
            </a:lvl1pPr>
            <a:lvl2pPr indent="0" lvl="1" marL="0" marR="0" rtl="0" algn="l">
              <a:spcBef>
                <a:spcPts val="0"/>
              </a:spcBef>
              <a:spcAft>
                <a:spcPts val="0"/>
              </a:spcAft>
              <a:buClr>
                <a:srgbClr val="FFFFFF"/>
              </a:buClr>
              <a:buSzPts val="3600"/>
              <a:buFont typeface="Calibri"/>
              <a:buNone/>
              <a:defRPr b="0" i="0" sz="3600" u="none" cap="none" strike="noStrike">
                <a:solidFill>
                  <a:srgbClr val="FFFFFF"/>
                </a:solidFill>
                <a:latin typeface="Calibri"/>
                <a:ea typeface="Calibri"/>
                <a:cs typeface="Calibri"/>
                <a:sym typeface="Calibri"/>
              </a:defRPr>
            </a:lvl2pPr>
            <a:lvl3pPr indent="0" lvl="2" marL="0" marR="0" rtl="0" algn="l">
              <a:spcBef>
                <a:spcPts val="0"/>
              </a:spcBef>
              <a:spcAft>
                <a:spcPts val="0"/>
              </a:spcAft>
              <a:buClr>
                <a:srgbClr val="FFFFFF"/>
              </a:buClr>
              <a:buSzPts val="3600"/>
              <a:buFont typeface="Calibri"/>
              <a:buNone/>
              <a:defRPr b="0" i="0" sz="3600" u="none" cap="none" strike="noStrike">
                <a:solidFill>
                  <a:srgbClr val="FFFFFF"/>
                </a:solidFill>
                <a:latin typeface="Calibri"/>
                <a:ea typeface="Calibri"/>
                <a:cs typeface="Calibri"/>
                <a:sym typeface="Calibri"/>
              </a:defRPr>
            </a:lvl3pPr>
            <a:lvl4pPr indent="0" lvl="3" marL="0" marR="0" rtl="0" algn="l">
              <a:spcBef>
                <a:spcPts val="0"/>
              </a:spcBef>
              <a:spcAft>
                <a:spcPts val="0"/>
              </a:spcAft>
              <a:buClr>
                <a:srgbClr val="FFFFFF"/>
              </a:buClr>
              <a:buSzPts val="3600"/>
              <a:buFont typeface="Calibri"/>
              <a:buNone/>
              <a:defRPr b="0" i="0" sz="3600" u="none" cap="none" strike="noStrike">
                <a:solidFill>
                  <a:srgbClr val="FFFFFF"/>
                </a:solidFill>
                <a:latin typeface="Calibri"/>
                <a:ea typeface="Calibri"/>
                <a:cs typeface="Calibri"/>
                <a:sym typeface="Calibri"/>
              </a:defRPr>
            </a:lvl4pPr>
            <a:lvl5pPr indent="0" lvl="4" marL="0" marR="0" rtl="0" algn="l">
              <a:spcBef>
                <a:spcPts val="0"/>
              </a:spcBef>
              <a:spcAft>
                <a:spcPts val="0"/>
              </a:spcAft>
              <a:buClr>
                <a:srgbClr val="FFFFFF"/>
              </a:buClr>
              <a:buSzPts val="3600"/>
              <a:buFont typeface="Calibri"/>
              <a:buNone/>
              <a:defRPr b="0" i="0" sz="3600" u="none" cap="none" strike="noStrike">
                <a:solidFill>
                  <a:srgbClr val="FFFFFF"/>
                </a:solidFill>
                <a:latin typeface="Calibri"/>
                <a:ea typeface="Calibri"/>
                <a:cs typeface="Calibri"/>
                <a:sym typeface="Calibri"/>
              </a:defRPr>
            </a:lvl5pPr>
            <a:lvl6pPr indent="0" lvl="5" marL="0" marR="0" rtl="0" algn="l">
              <a:spcBef>
                <a:spcPts val="0"/>
              </a:spcBef>
              <a:spcAft>
                <a:spcPts val="0"/>
              </a:spcAft>
              <a:buClr>
                <a:srgbClr val="FFFFFF"/>
              </a:buClr>
              <a:buSzPts val="3600"/>
              <a:buFont typeface="Calibri"/>
              <a:buNone/>
              <a:defRPr b="0" i="0" sz="3600" u="none" cap="none" strike="noStrike">
                <a:solidFill>
                  <a:srgbClr val="FFFFFF"/>
                </a:solidFill>
                <a:latin typeface="Calibri"/>
                <a:ea typeface="Calibri"/>
                <a:cs typeface="Calibri"/>
                <a:sym typeface="Calibri"/>
              </a:defRPr>
            </a:lvl6pPr>
            <a:lvl7pPr indent="0" lvl="6" marL="0" marR="0" rtl="0" algn="l">
              <a:spcBef>
                <a:spcPts val="0"/>
              </a:spcBef>
              <a:spcAft>
                <a:spcPts val="0"/>
              </a:spcAft>
              <a:buClr>
                <a:srgbClr val="FFFFFF"/>
              </a:buClr>
              <a:buSzPts val="3600"/>
              <a:buFont typeface="Calibri"/>
              <a:buNone/>
              <a:defRPr b="0" i="0" sz="3600" u="none" cap="none" strike="noStrike">
                <a:solidFill>
                  <a:srgbClr val="FFFFFF"/>
                </a:solidFill>
                <a:latin typeface="Calibri"/>
                <a:ea typeface="Calibri"/>
                <a:cs typeface="Calibri"/>
                <a:sym typeface="Calibri"/>
              </a:defRPr>
            </a:lvl7pPr>
            <a:lvl8pPr indent="0" lvl="7" marL="0" marR="0" rtl="0" algn="l">
              <a:spcBef>
                <a:spcPts val="0"/>
              </a:spcBef>
              <a:spcAft>
                <a:spcPts val="0"/>
              </a:spcAft>
              <a:buClr>
                <a:srgbClr val="FFFFFF"/>
              </a:buClr>
              <a:buSzPts val="3600"/>
              <a:buFont typeface="Calibri"/>
              <a:buNone/>
              <a:defRPr b="0" i="0" sz="3600" u="none" cap="none" strike="noStrike">
                <a:solidFill>
                  <a:srgbClr val="FFFFFF"/>
                </a:solidFill>
                <a:latin typeface="Calibri"/>
                <a:ea typeface="Calibri"/>
                <a:cs typeface="Calibri"/>
                <a:sym typeface="Calibri"/>
              </a:defRPr>
            </a:lvl8pPr>
            <a:lvl9pPr indent="0" lvl="8" marL="0" marR="0" rtl="0" algn="l">
              <a:spcBef>
                <a:spcPts val="0"/>
              </a:spcBef>
              <a:spcAft>
                <a:spcPts val="0"/>
              </a:spcAft>
              <a:buClr>
                <a:srgbClr val="FFFFFF"/>
              </a:buClr>
              <a:buSzPts val="3600"/>
              <a:buFont typeface="Calibri"/>
              <a:buNone/>
              <a:defRPr b="0" i="0" sz="3600" u="none" cap="none" strike="noStrik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23" r:id="rId4"/>
    <p:sldLayoutId id="2147483724" r:id="rId5"/>
    <p:sldLayoutId id="2147483725"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0.xml"/><Relationship Id="rId3" Type="http://schemas.openxmlformats.org/officeDocument/2006/relationships/image" Target="../media/image2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2.xml"/><Relationship Id="rId3" Type="http://schemas.openxmlformats.org/officeDocument/2006/relationships/hyperlink" Target="about:blank" TargetMode="Externa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5.xml"/><Relationship Id="rId3" Type="http://schemas.openxmlformats.org/officeDocument/2006/relationships/image" Target="../media/image33.jp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6.xml"/><Relationship Id="rId3" Type="http://schemas.openxmlformats.org/officeDocument/2006/relationships/image" Target="../media/image3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9.xml"/><Relationship Id="rId3" Type="http://schemas.openxmlformats.org/officeDocument/2006/relationships/image" Target="../media/image3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20.xml"/><Relationship Id="rId3" Type="http://schemas.openxmlformats.org/officeDocument/2006/relationships/image" Target="../media/image3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21.xml"/><Relationship Id="rId3" Type="http://schemas.openxmlformats.org/officeDocument/2006/relationships/hyperlink" Target="https://multipolarista.com/2022/08/02/us-war-china-taiwan-nuclear/" TargetMode="External"/><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27.xml"/><Relationship Id="rId3"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29.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32.xml"/><Relationship Id="rId3" Type="http://schemas.openxmlformats.org/officeDocument/2006/relationships/image" Target="../media/image2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33.xml"/><Relationship Id="rId3"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36.xml"/><Relationship Id="rId3" Type="http://schemas.openxmlformats.org/officeDocument/2006/relationships/image" Target="../media/image3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8.xml"/><Relationship Id="rId3" Type="http://schemas.openxmlformats.org/officeDocument/2006/relationships/image" Target="../media/image2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1"/>
          <p:cNvSpPr txBox="1"/>
          <p:nvPr/>
        </p:nvSpPr>
        <p:spPr>
          <a:xfrm>
            <a:off x="533400" y="2336800"/>
            <a:ext cx="6888162" cy="3598862"/>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FFFFFF"/>
              </a:buClr>
              <a:buSzPts val="2400"/>
              <a:buFont typeface="Arial"/>
              <a:buChar char="•"/>
            </a:pPr>
            <a:r>
              <a:rPr b="0" i="0" lang="en-US" sz="2400" u="none">
                <a:solidFill>
                  <a:srgbClr val="FFFFFF"/>
                </a:solidFill>
                <a:latin typeface="Trebuchet MS"/>
                <a:ea typeface="Trebuchet MS"/>
                <a:cs typeface="Trebuchet MS"/>
                <a:sym typeface="Trebuchet MS"/>
              </a:rPr>
              <a:t>Economies of BRICS nations &amp; others abandoning use of USD</a:t>
            </a:r>
            <a:endParaRPr/>
          </a:p>
          <a:p>
            <a:pPr indent="-228600" lvl="0" marL="228600" marR="0" rtl="0" algn="l">
              <a:lnSpc>
                <a:spcPct val="90000"/>
              </a:lnSpc>
              <a:spcBef>
                <a:spcPts val="1000"/>
              </a:spcBef>
              <a:spcAft>
                <a:spcPts val="0"/>
              </a:spcAft>
              <a:buClr>
                <a:srgbClr val="FFFFFF"/>
              </a:buClr>
              <a:buSzPts val="2400"/>
              <a:buFont typeface="Arial"/>
              <a:buChar char="•"/>
            </a:pPr>
            <a:r>
              <a:rPr b="0" i="0" lang="en-US" sz="2400" u="none">
                <a:solidFill>
                  <a:srgbClr val="FFFFFF"/>
                </a:solidFill>
                <a:latin typeface="Trebuchet MS"/>
                <a:ea typeface="Trebuchet MS"/>
                <a:cs typeface="Trebuchet MS"/>
                <a:sym typeface="Trebuchet MS"/>
              </a:rPr>
              <a:t>Multiple non-western multinational organizations dominating international affairs</a:t>
            </a:r>
            <a:endParaRPr/>
          </a:p>
          <a:p>
            <a:pPr indent="-228600" lvl="1" marL="685800" marR="0" rtl="0" algn="l">
              <a:lnSpc>
                <a:spcPct val="90000"/>
              </a:lnSpc>
              <a:spcBef>
                <a:spcPts val="500"/>
              </a:spcBef>
              <a:spcAft>
                <a:spcPts val="0"/>
              </a:spcAft>
              <a:buClr>
                <a:srgbClr val="FFFFFF"/>
              </a:buClr>
              <a:buSzPts val="2000"/>
              <a:buFont typeface="Arial"/>
              <a:buChar char="•"/>
            </a:pPr>
            <a:r>
              <a:rPr b="0" i="0" lang="en-US" sz="2000" u="none" cap="none" strike="noStrike">
                <a:solidFill>
                  <a:srgbClr val="FFFFFF"/>
                </a:solidFill>
                <a:latin typeface="Trebuchet MS"/>
                <a:ea typeface="Trebuchet MS"/>
                <a:cs typeface="Trebuchet MS"/>
                <a:sym typeface="Trebuchet MS"/>
              </a:rPr>
              <a:t>BRICS</a:t>
            </a:r>
            <a:endParaRPr/>
          </a:p>
          <a:p>
            <a:pPr indent="-228600" lvl="1" marL="685800" marR="0" rtl="0" algn="l">
              <a:lnSpc>
                <a:spcPct val="90000"/>
              </a:lnSpc>
              <a:spcBef>
                <a:spcPts val="500"/>
              </a:spcBef>
              <a:spcAft>
                <a:spcPts val="0"/>
              </a:spcAft>
              <a:buClr>
                <a:srgbClr val="FFFFFF"/>
              </a:buClr>
              <a:buSzPts val="2000"/>
              <a:buFont typeface="Arial"/>
              <a:buChar char="•"/>
            </a:pPr>
            <a:r>
              <a:rPr b="0" i="0" lang="en-US" sz="2000" u="none" cap="none" strike="noStrike">
                <a:solidFill>
                  <a:srgbClr val="FFFFFF"/>
                </a:solidFill>
                <a:latin typeface="Trebuchet MS"/>
                <a:ea typeface="Trebuchet MS"/>
                <a:cs typeface="Trebuchet MS"/>
                <a:sym typeface="Trebuchet MS"/>
              </a:rPr>
              <a:t>Shanghai cooperation organization</a:t>
            </a:r>
            <a:endParaRPr/>
          </a:p>
          <a:p>
            <a:pPr indent="-228600" lvl="1" marL="685800" marR="0" rtl="0" algn="l">
              <a:lnSpc>
                <a:spcPct val="90000"/>
              </a:lnSpc>
              <a:spcBef>
                <a:spcPts val="500"/>
              </a:spcBef>
              <a:spcAft>
                <a:spcPts val="0"/>
              </a:spcAft>
              <a:buClr>
                <a:srgbClr val="FFFFFF"/>
              </a:buClr>
              <a:buSzPts val="2000"/>
              <a:buFont typeface="Arial"/>
              <a:buChar char="•"/>
            </a:pPr>
            <a:r>
              <a:rPr b="0" i="0" lang="en-US" sz="2000" u="none" cap="none" strike="noStrike">
                <a:solidFill>
                  <a:srgbClr val="FFFFFF"/>
                </a:solidFill>
                <a:latin typeface="Trebuchet MS"/>
                <a:ea typeface="Trebuchet MS"/>
                <a:cs typeface="Trebuchet MS"/>
                <a:sym typeface="Trebuchet MS"/>
              </a:rPr>
              <a:t>Eurasia Economic Union</a:t>
            </a:r>
            <a:endParaRPr/>
          </a:p>
          <a:p>
            <a:pPr indent="-228600" lvl="0" marL="228600" marR="0" rtl="0" algn="l">
              <a:lnSpc>
                <a:spcPct val="90000"/>
              </a:lnSpc>
              <a:spcBef>
                <a:spcPts val="1000"/>
              </a:spcBef>
              <a:spcAft>
                <a:spcPts val="0"/>
              </a:spcAft>
              <a:buClr>
                <a:srgbClr val="FFFFFF"/>
              </a:buClr>
              <a:buSzPts val="2400"/>
              <a:buFont typeface="Arial"/>
              <a:buChar char="•"/>
            </a:pPr>
            <a:r>
              <a:rPr b="0" i="0" lang="en-US" sz="2400" u="none">
                <a:solidFill>
                  <a:srgbClr val="FFFFFF"/>
                </a:solidFill>
                <a:latin typeface="Trebuchet MS"/>
                <a:ea typeface="Trebuchet MS"/>
                <a:cs typeface="Trebuchet MS"/>
                <a:sym typeface="Trebuchet MS"/>
              </a:rPr>
              <a:t>China’s Belt and Road Initiative </a:t>
            </a:r>
            <a:endParaRPr/>
          </a:p>
          <a:p>
            <a:pPr indent="-228600" lvl="0" marL="228600" marR="0" rtl="0" algn="l">
              <a:lnSpc>
                <a:spcPct val="90000"/>
              </a:lnSpc>
              <a:spcBef>
                <a:spcPts val="1000"/>
              </a:spcBef>
              <a:spcAft>
                <a:spcPts val="0"/>
              </a:spcAft>
              <a:buClr>
                <a:srgbClr val="FFFFFF"/>
              </a:buClr>
              <a:buSzPts val="2400"/>
              <a:buFont typeface="Arial"/>
              <a:buChar char="•"/>
            </a:pPr>
            <a:r>
              <a:rPr b="0" i="0" lang="en-US" sz="2400" u="none">
                <a:solidFill>
                  <a:srgbClr val="FFFFFF"/>
                </a:solidFill>
                <a:latin typeface="Trebuchet MS"/>
                <a:ea typeface="Trebuchet MS"/>
                <a:cs typeface="Trebuchet MS"/>
                <a:sym typeface="Trebuchet MS"/>
              </a:rPr>
              <a:t>Alba</a:t>
            </a:r>
            <a:endParaRPr/>
          </a:p>
          <a:p>
            <a:pPr indent="0" lvl="0" marL="0" marR="0" rtl="0" algn="l">
              <a:lnSpc>
                <a:spcPct val="100000"/>
              </a:lnSpc>
              <a:spcBef>
                <a:spcPts val="0"/>
              </a:spcBef>
              <a:spcAft>
                <a:spcPts val="0"/>
              </a:spcAft>
              <a:buNone/>
            </a:pPr>
            <a:r>
              <a:t/>
            </a:r>
            <a:endParaRPr b="0" i="0" sz="2400" u="none">
              <a:solidFill>
                <a:srgbClr val="FFFFFF"/>
              </a:solidFill>
              <a:latin typeface="Trebuchet MS"/>
              <a:ea typeface="Trebuchet MS"/>
              <a:cs typeface="Trebuchet MS"/>
              <a:sym typeface="Trebuchet MS"/>
            </a:endParaRPr>
          </a:p>
        </p:txBody>
      </p:sp>
      <p:sp>
        <p:nvSpPr>
          <p:cNvPr id="480" name="Google Shape;480;p1"/>
          <p:cNvSpPr txBox="1"/>
          <p:nvPr/>
        </p:nvSpPr>
        <p:spPr>
          <a:xfrm>
            <a:off x="531812" y="752475"/>
            <a:ext cx="6896100" cy="108108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FFFF"/>
              </a:buClr>
              <a:buSzPts val="3600"/>
              <a:buFont typeface="Trebuchet MS"/>
              <a:buNone/>
            </a:pPr>
            <a:r>
              <a:rPr b="0" i="0" lang="en-US" sz="3600" u="none">
                <a:solidFill>
                  <a:srgbClr val="FFFFFF"/>
                </a:solidFill>
                <a:latin typeface="Trebuchet MS"/>
                <a:ea typeface="Trebuchet MS"/>
                <a:cs typeface="Trebuchet MS"/>
                <a:sym typeface="Trebuchet MS"/>
              </a:rPr>
              <a:t>Multipolar New World Order Coming to be is background of West’s war on Russia &amp; China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47" name="Shape 547"/>
        <p:cNvGrpSpPr/>
        <p:nvPr/>
      </p:nvGrpSpPr>
      <p:grpSpPr>
        <a:xfrm>
          <a:off x="0" y="0"/>
          <a:ext cx="0" cy="0"/>
          <a:chOff x="0" y="0"/>
          <a:chExt cx="0" cy="0"/>
        </a:xfrm>
      </p:grpSpPr>
      <p:pic>
        <p:nvPicPr>
          <p:cNvPr id="548" name="Google Shape;548;g1f6ba46ec64_2_88"/>
          <p:cNvPicPr preferRelativeResize="0"/>
          <p:nvPr/>
        </p:nvPicPr>
        <p:blipFill rotWithShape="1">
          <a:blip r:embed="rId3">
            <a:alphaModFix/>
          </a:blip>
          <a:srcRect b="0" l="0" r="0" t="0"/>
          <a:stretch/>
        </p:blipFill>
        <p:spPr>
          <a:xfrm>
            <a:off x="818664" y="10124"/>
            <a:ext cx="7550516" cy="685724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g1f6ba46ec64_2_93"/>
          <p:cNvSpPr txBox="1"/>
          <p:nvPr>
            <p:ph idx="4294967295" type="title"/>
          </p:nvPr>
        </p:nvSpPr>
        <p:spPr>
          <a:xfrm>
            <a:off x="653102" y="620186"/>
            <a:ext cx="7673953" cy="928482"/>
          </a:xfrm>
          <a:prstGeom prst="rect">
            <a:avLst/>
          </a:prstGeom>
          <a:noFill/>
          <a:ln>
            <a:noFill/>
          </a:ln>
        </p:spPr>
        <p:txBody>
          <a:bodyPr anchorCtr="0" anchor="ctr" bIns="0" lIns="0" spcFirstLastPara="1" rIns="0" wrap="square" tIns="0">
            <a:spAutoFit/>
          </a:bodyPr>
          <a:lstStyle/>
          <a:p>
            <a:pPr indent="0" lvl="0" marL="0" rtl="0" algn="ctr">
              <a:spcBef>
                <a:spcPts val="0"/>
              </a:spcBef>
              <a:spcAft>
                <a:spcPts val="0"/>
              </a:spcAft>
              <a:buNone/>
            </a:pPr>
            <a:r>
              <a:rPr lang="en-US"/>
              <a:t>NATO's Drive Eastward</a:t>
            </a:r>
            <a:endParaRPr/>
          </a:p>
        </p:txBody>
      </p:sp>
      <p:sp>
        <p:nvSpPr>
          <p:cNvPr id="555" name="Google Shape;555;g1f6ba46ec64_2_93"/>
          <p:cNvSpPr txBox="1"/>
          <p:nvPr>
            <p:ph idx="4294967295" type="body"/>
          </p:nvPr>
        </p:nvSpPr>
        <p:spPr>
          <a:xfrm>
            <a:off x="293896" y="1604841"/>
            <a:ext cx="4015273" cy="4642412"/>
          </a:xfrm>
          <a:prstGeom prst="rect">
            <a:avLst/>
          </a:prstGeom>
          <a:noFill/>
          <a:ln>
            <a:noFill/>
          </a:ln>
        </p:spPr>
        <p:txBody>
          <a:bodyPr anchorCtr="0" anchor="t" bIns="0" lIns="0" spcFirstLastPara="1" rIns="0" wrap="square" tIns="0">
            <a:spAutoFit/>
          </a:bodyPr>
          <a:lstStyle/>
          <a:p>
            <a:pPr indent="-44450" lvl="0" marL="0" rtl="0" algn="l">
              <a:spcBef>
                <a:spcPts val="0"/>
              </a:spcBef>
              <a:spcAft>
                <a:spcPts val="0"/>
              </a:spcAft>
              <a:buSzPts val="700"/>
              <a:buFont typeface="Noto Sans Symbols"/>
              <a:buChar char="●"/>
            </a:pPr>
            <a:r>
              <a:rPr lang="en-US" sz="1600"/>
              <a:t>West Germany would be the last country to join NATO in 1955 until Spain in 1982.</a:t>
            </a:r>
            <a:endParaRPr/>
          </a:p>
          <a:p>
            <a:pPr indent="-44450" lvl="0" marL="0" rtl="0" algn="l">
              <a:spcBef>
                <a:spcPts val="1300"/>
              </a:spcBef>
              <a:spcAft>
                <a:spcPts val="0"/>
              </a:spcAft>
              <a:buSzPts val="700"/>
              <a:buFont typeface="Noto Sans Symbols"/>
              <a:buChar char="●"/>
            </a:pPr>
            <a:r>
              <a:rPr lang="en-US" sz="1600"/>
              <a:t>After the counter-revolution of the USSR, starting in 1999, 14 countries would join NATO over the next 21 years. Fascists militias from World War II were reactivated when these countries joined NATO.</a:t>
            </a:r>
            <a:endParaRPr/>
          </a:p>
          <a:p>
            <a:pPr indent="-44450" lvl="0" marL="0" rtl="0" algn="l">
              <a:spcBef>
                <a:spcPts val="1300"/>
              </a:spcBef>
              <a:spcAft>
                <a:spcPts val="0"/>
              </a:spcAft>
              <a:buSzPts val="700"/>
              <a:buFont typeface="Noto Sans Symbols"/>
              <a:buChar char="●"/>
            </a:pPr>
            <a:r>
              <a:rPr lang="en-US" sz="1600"/>
              <a:t>Estonia, Latvia, and Lithuania all share a border with Russia. The only countries separating the rest of NATO from Russia are Belarus and Ukraine.</a:t>
            </a:r>
            <a:endParaRPr/>
          </a:p>
          <a:p>
            <a:pPr indent="-44450" lvl="0" marL="0" rtl="0" algn="l">
              <a:spcBef>
                <a:spcPts val="1300"/>
              </a:spcBef>
              <a:spcAft>
                <a:spcPts val="0"/>
              </a:spcAft>
              <a:buSzPts val="700"/>
              <a:buFont typeface="Noto Sans Symbols"/>
              <a:buChar char="●"/>
            </a:pPr>
            <a:r>
              <a:rPr lang="en-US" sz="1600"/>
              <a:t>NATO’s eastward expansion violates the promise made to Gorbachev not to expand past their 1991 border.</a:t>
            </a:r>
            <a:endParaRPr/>
          </a:p>
        </p:txBody>
      </p:sp>
      <p:pic>
        <p:nvPicPr>
          <p:cNvPr id="556" name="Google Shape;556;g1f6ba46ec64_2_93"/>
          <p:cNvPicPr preferRelativeResize="0"/>
          <p:nvPr>
            <p:ph idx="2" type="pic"/>
          </p:nvPr>
        </p:nvPicPr>
        <p:blipFill rotWithShape="1">
          <a:blip r:embed="rId3">
            <a:alphaModFix/>
          </a:blip>
          <a:srcRect b="0" l="0" r="0" t="0"/>
          <a:stretch/>
        </p:blipFill>
        <p:spPr>
          <a:xfrm>
            <a:off x="4509998" y="2073818"/>
            <a:ext cx="4433585" cy="327824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g1f6ba46ec64_2_100"/>
          <p:cNvSpPr txBox="1"/>
          <p:nvPr>
            <p:ph idx="4294967295" type="title"/>
          </p:nvPr>
        </p:nvSpPr>
        <p:spPr>
          <a:xfrm>
            <a:off x="653102" y="620186"/>
            <a:ext cx="7673953" cy="928482"/>
          </a:xfrm>
          <a:prstGeom prst="rect">
            <a:avLst/>
          </a:prstGeom>
          <a:noFill/>
          <a:ln>
            <a:noFill/>
          </a:ln>
        </p:spPr>
        <p:txBody>
          <a:bodyPr anchorCtr="0" anchor="ctr" bIns="0" lIns="0" spcFirstLastPara="1" rIns="0" wrap="square" tIns="0">
            <a:spAutoFit/>
          </a:bodyPr>
          <a:lstStyle/>
          <a:p>
            <a:pPr indent="0" lvl="0" marL="0" rtl="0" algn="ctr">
              <a:spcBef>
                <a:spcPts val="0"/>
              </a:spcBef>
              <a:spcAft>
                <a:spcPts val="0"/>
              </a:spcAft>
              <a:buNone/>
            </a:pPr>
            <a:r>
              <a:rPr lang="en-US"/>
              <a:t>US-backed Coup in Ukraine</a:t>
            </a:r>
            <a:endParaRPr/>
          </a:p>
        </p:txBody>
      </p:sp>
      <p:sp>
        <p:nvSpPr>
          <p:cNvPr id="563" name="Google Shape;563;g1f6ba46ec64_2_100"/>
          <p:cNvSpPr txBox="1"/>
          <p:nvPr>
            <p:ph idx="4294967295" type="body"/>
          </p:nvPr>
        </p:nvSpPr>
        <p:spPr>
          <a:xfrm>
            <a:off x="653102" y="1767807"/>
            <a:ext cx="3919594" cy="3892899"/>
          </a:xfrm>
          <a:prstGeom prst="rect">
            <a:avLst/>
          </a:prstGeom>
          <a:noFill/>
          <a:ln>
            <a:noFill/>
          </a:ln>
        </p:spPr>
        <p:txBody>
          <a:bodyPr anchorCtr="0" anchor="t" bIns="0" lIns="0" spcFirstLastPara="1" rIns="0" wrap="square" tIns="0">
            <a:spAutoFit/>
          </a:bodyPr>
          <a:lstStyle/>
          <a:p>
            <a:pPr indent="-63500" lvl="0" marL="0" rtl="0" algn="l">
              <a:spcBef>
                <a:spcPts val="0"/>
              </a:spcBef>
              <a:spcAft>
                <a:spcPts val="0"/>
              </a:spcAft>
              <a:buSzPts val="1000"/>
              <a:buFont typeface="Noto Sans Symbols"/>
              <a:buChar char="●"/>
            </a:pPr>
            <a:r>
              <a:rPr lang="en-US" sz="2200"/>
              <a:t>The US had a strategic advantage to undermining the government in Ukraine and installing one that was anti-Russian.</a:t>
            </a:r>
            <a:endParaRPr/>
          </a:p>
          <a:p>
            <a:pPr indent="-63500" lvl="0" marL="0" rtl="0" algn="l">
              <a:spcBef>
                <a:spcPts val="1300"/>
              </a:spcBef>
              <a:spcAft>
                <a:spcPts val="0"/>
              </a:spcAft>
              <a:buSzPts val="1000"/>
              <a:buFont typeface="Noto Sans Symbols"/>
              <a:buChar char="●"/>
            </a:pPr>
            <a:r>
              <a:rPr lang="en-US" sz="2200"/>
              <a:t>Joe Biden and other top US officials were mentioned in a leaked phone call between Victoria Nuland and Geoffrey Pyatt regarding Ukraine and the best way to manipulate the situation.</a:t>
            </a:r>
            <a:endParaRPr/>
          </a:p>
        </p:txBody>
      </p:sp>
      <p:pic>
        <p:nvPicPr>
          <p:cNvPr id="564" name="Google Shape;564;g1f6ba46ec64_2_100">
            <a:hlinkClick r:id="rId3"/>
          </p:cNvPr>
          <p:cNvPicPr preferRelativeResize="0"/>
          <p:nvPr>
            <p:ph idx="2" type="pic"/>
          </p:nvPr>
        </p:nvPicPr>
        <p:blipFill rotWithShape="1">
          <a:blip r:embed="rId4">
            <a:alphaModFix/>
          </a:blip>
          <a:srcRect b="0" l="0" r="0" t="0"/>
          <a:stretch/>
        </p:blipFill>
        <p:spPr>
          <a:xfrm>
            <a:off x="4673274" y="2231885"/>
            <a:ext cx="4015273" cy="327138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g1f6ba46ec64_2_107"/>
          <p:cNvSpPr txBox="1"/>
          <p:nvPr>
            <p:ph idx="4294967295" type="title"/>
          </p:nvPr>
        </p:nvSpPr>
        <p:spPr>
          <a:xfrm>
            <a:off x="653102" y="620186"/>
            <a:ext cx="7673953" cy="928482"/>
          </a:xfrm>
          <a:prstGeom prst="rect">
            <a:avLst/>
          </a:prstGeom>
          <a:noFill/>
          <a:ln>
            <a:noFill/>
          </a:ln>
        </p:spPr>
        <p:txBody>
          <a:bodyPr anchorCtr="0" anchor="ctr" bIns="0" lIns="0" spcFirstLastPara="1" rIns="0" wrap="square" tIns="0">
            <a:spAutoFit/>
          </a:bodyPr>
          <a:lstStyle/>
          <a:p>
            <a:pPr indent="0" lvl="0" marL="0" rtl="0" algn="ctr">
              <a:spcBef>
                <a:spcPts val="0"/>
              </a:spcBef>
              <a:spcAft>
                <a:spcPts val="0"/>
              </a:spcAft>
              <a:buNone/>
            </a:pPr>
            <a:r>
              <a:rPr lang="en-US"/>
              <a:t>Biden's Involvement</a:t>
            </a:r>
            <a:endParaRPr/>
          </a:p>
        </p:txBody>
      </p:sp>
      <p:sp>
        <p:nvSpPr>
          <p:cNvPr id="571" name="Google Shape;571;g1f6ba46ec64_2_107"/>
          <p:cNvSpPr txBox="1"/>
          <p:nvPr>
            <p:ph idx="4294967295" type="body"/>
          </p:nvPr>
        </p:nvSpPr>
        <p:spPr>
          <a:xfrm>
            <a:off x="457171" y="1604841"/>
            <a:ext cx="4015273" cy="4574809"/>
          </a:xfrm>
          <a:prstGeom prst="rect">
            <a:avLst/>
          </a:prstGeom>
          <a:noFill/>
          <a:ln>
            <a:noFill/>
          </a:ln>
        </p:spPr>
        <p:txBody>
          <a:bodyPr anchorCtr="0" anchor="t" bIns="0" lIns="0" spcFirstLastPara="1" rIns="0" wrap="square" tIns="0">
            <a:noAutofit/>
          </a:bodyPr>
          <a:lstStyle/>
          <a:p>
            <a:pPr indent="-44450" lvl="0" marL="0" rtl="0" algn="l">
              <a:spcBef>
                <a:spcPts val="0"/>
              </a:spcBef>
              <a:spcAft>
                <a:spcPts val="0"/>
              </a:spcAft>
              <a:buSzPts val="700"/>
              <a:buFont typeface="Noto Sans Symbols"/>
              <a:buChar char="●"/>
            </a:pPr>
            <a:r>
              <a:rPr lang="en-US" sz="1600"/>
              <a:t>President Joe Biden has personally been involved with the ongoing conflict in Ukraine since at least 2014 along with Hunter Biden. When his son was to be investigated, he saw to it that the Ukrainian prosecutor was fired otherwise the then Obama administration would pull up to a billion dollars in loan guarantees from Ukrainian president Petro Poroshenko.</a:t>
            </a:r>
            <a:endParaRPr/>
          </a:p>
          <a:p>
            <a:pPr indent="-44450" lvl="0" marL="0" rtl="0" algn="l">
              <a:spcBef>
                <a:spcPts val="1300"/>
              </a:spcBef>
              <a:spcAft>
                <a:spcPts val="0"/>
              </a:spcAft>
              <a:buSzPts val="700"/>
              <a:buFont typeface="Noto Sans Symbols"/>
              <a:buChar char="●"/>
            </a:pPr>
            <a:r>
              <a:rPr lang="en-US" sz="1600"/>
              <a:t>"'You’re not getting the billion'. I’m going to be leaving here in, I think it was about six hours. I looked at them and said: ‘I’m leaving in six hours. If the prosecutor is not fired, you’re not getting the money'...Well, [SOB], he got fired. And they put in place someone who was solid at the time." - Biden at the House of Foreign Relations</a:t>
            </a:r>
            <a:endParaRPr/>
          </a:p>
        </p:txBody>
      </p:sp>
      <p:pic>
        <p:nvPicPr>
          <p:cNvPr id="572" name="Google Shape;572;g1f6ba46ec64_2_107"/>
          <p:cNvPicPr preferRelativeResize="0"/>
          <p:nvPr>
            <p:ph idx="2" type="pic"/>
          </p:nvPr>
        </p:nvPicPr>
        <p:blipFill rotWithShape="1">
          <a:blip r:embed="rId3">
            <a:alphaModFix/>
          </a:blip>
          <a:srcRect b="0" l="0" r="0" t="0"/>
          <a:stretch/>
        </p:blipFill>
        <p:spPr>
          <a:xfrm>
            <a:off x="4673274" y="2708699"/>
            <a:ext cx="4015273" cy="23175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g1f6ba46ec64_2_114"/>
          <p:cNvSpPr txBox="1"/>
          <p:nvPr>
            <p:ph idx="4294967295" type="title"/>
          </p:nvPr>
        </p:nvSpPr>
        <p:spPr>
          <a:xfrm>
            <a:off x="653102" y="620186"/>
            <a:ext cx="7673953" cy="928482"/>
          </a:xfrm>
          <a:prstGeom prst="rect">
            <a:avLst/>
          </a:prstGeom>
          <a:noFill/>
          <a:ln>
            <a:noFill/>
          </a:ln>
        </p:spPr>
        <p:txBody>
          <a:bodyPr anchorCtr="0" anchor="ctr" bIns="0" lIns="0" spcFirstLastPara="1" rIns="0" wrap="square" tIns="0">
            <a:spAutoFit/>
          </a:bodyPr>
          <a:lstStyle/>
          <a:p>
            <a:pPr indent="0" lvl="0" marL="0" rtl="0" algn="ctr">
              <a:spcBef>
                <a:spcPts val="0"/>
              </a:spcBef>
              <a:spcAft>
                <a:spcPts val="0"/>
              </a:spcAft>
              <a:buNone/>
            </a:pPr>
            <a:r>
              <a:rPr lang="en-US"/>
              <a:t>Democrats Fully Support War</a:t>
            </a:r>
            <a:endParaRPr/>
          </a:p>
        </p:txBody>
      </p:sp>
      <p:sp>
        <p:nvSpPr>
          <p:cNvPr id="579" name="Google Shape;579;g1f6ba46ec64_2_114"/>
          <p:cNvSpPr txBox="1"/>
          <p:nvPr>
            <p:ph idx="4294967295" type="body"/>
          </p:nvPr>
        </p:nvSpPr>
        <p:spPr>
          <a:xfrm>
            <a:off x="653102" y="1659054"/>
            <a:ext cx="3919594" cy="4667886"/>
          </a:xfrm>
          <a:prstGeom prst="rect">
            <a:avLst/>
          </a:prstGeom>
          <a:noFill/>
          <a:ln>
            <a:noFill/>
          </a:ln>
        </p:spPr>
        <p:txBody>
          <a:bodyPr anchorCtr="0" anchor="t" bIns="0" lIns="0" spcFirstLastPara="1" rIns="0" wrap="square" tIns="0">
            <a:spAutoFit/>
          </a:bodyPr>
          <a:lstStyle/>
          <a:p>
            <a:pPr indent="-44450" lvl="0" marL="0" rtl="0" algn="l">
              <a:spcBef>
                <a:spcPts val="0"/>
              </a:spcBef>
              <a:spcAft>
                <a:spcPts val="0"/>
              </a:spcAft>
              <a:buSzPts val="700"/>
              <a:buFont typeface="Noto Sans Symbols"/>
              <a:buChar char="●"/>
            </a:pPr>
            <a:r>
              <a:rPr lang="en-US" sz="1600"/>
              <a:t>Democrats have been the most vocally supportive of the proxy war in Ukraine.</a:t>
            </a:r>
            <a:endParaRPr/>
          </a:p>
          <a:p>
            <a:pPr indent="-44450" lvl="0" marL="0" rtl="0" algn="l">
              <a:spcBef>
                <a:spcPts val="1300"/>
              </a:spcBef>
              <a:spcAft>
                <a:spcPts val="0"/>
              </a:spcAft>
              <a:buSzPts val="700"/>
              <a:buFont typeface="Noto Sans Symbols"/>
              <a:buChar char="●"/>
            </a:pPr>
            <a:r>
              <a:rPr lang="en-US" sz="1600"/>
              <a:t>Many of them including AOC, Bernie Sanders, and “the squad” vote yes on massive bills to send billions of dollars to Ukraine</a:t>
            </a:r>
            <a:endParaRPr/>
          </a:p>
          <a:p>
            <a:pPr indent="-44450" lvl="0" marL="0" rtl="0" algn="l">
              <a:spcBef>
                <a:spcPts val="1300"/>
              </a:spcBef>
              <a:spcAft>
                <a:spcPts val="0"/>
              </a:spcAft>
              <a:buSzPts val="700"/>
              <a:buFont typeface="Noto Sans Symbols"/>
              <a:buChar char="●"/>
            </a:pPr>
            <a:r>
              <a:rPr lang="en-US" sz="1600"/>
              <a:t>Near the end of October, the Progressive Caucus released a letter urging Biden to seek diplomacy with Russia which was later retracted and clarified that they still support sending military aid to Ukraine.</a:t>
            </a:r>
            <a:endParaRPr/>
          </a:p>
          <a:p>
            <a:pPr indent="-44450" lvl="0" marL="0" rtl="0" algn="l">
              <a:spcBef>
                <a:spcPts val="1300"/>
              </a:spcBef>
              <a:spcAft>
                <a:spcPts val="0"/>
              </a:spcAft>
              <a:buSzPts val="700"/>
              <a:buFont typeface="Noto Sans Symbols"/>
              <a:buChar char="●"/>
            </a:pPr>
            <a:r>
              <a:rPr lang="en-US" sz="1600"/>
              <a:t>Ilhan Omar called those seeking an end to the war “dangerous propagandists”, Bernie when confronted asked, “who's paying you?”</a:t>
            </a:r>
            <a:endParaRPr/>
          </a:p>
        </p:txBody>
      </p:sp>
      <p:pic>
        <p:nvPicPr>
          <p:cNvPr id="580" name="Google Shape;580;g1f6ba46ec64_2_114"/>
          <p:cNvPicPr preferRelativeResize="0"/>
          <p:nvPr>
            <p:ph idx="2" type="pic"/>
          </p:nvPr>
        </p:nvPicPr>
        <p:blipFill rotWithShape="1">
          <a:blip r:embed="rId3">
            <a:alphaModFix/>
          </a:blip>
          <a:srcRect b="0" l="0" r="0" t="0"/>
          <a:stretch/>
        </p:blipFill>
        <p:spPr>
          <a:xfrm>
            <a:off x="4950516" y="1604514"/>
            <a:ext cx="3460463" cy="452567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85" name="Shape 585"/>
        <p:cNvGrpSpPr/>
        <p:nvPr/>
      </p:nvGrpSpPr>
      <p:grpSpPr>
        <a:xfrm>
          <a:off x="0" y="0"/>
          <a:ext cx="0" cy="0"/>
          <a:chOff x="0" y="0"/>
          <a:chExt cx="0" cy="0"/>
        </a:xfrm>
      </p:grpSpPr>
      <p:sp>
        <p:nvSpPr>
          <p:cNvPr id="586" name="Google Shape;586;g1f6ba46ec64_2_121"/>
          <p:cNvSpPr txBox="1"/>
          <p:nvPr>
            <p:ph idx="4294967295" type="title"/>
          </p:nvPr>
        </p:nvSpPr>
        <p:spPr>
          <a:xfrm>
            <a:off x="457171" y="273352"/>
            <a:ext cx="8228763" cy="1145009"/>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US"/>
              <a:t>Europe's Energy Crisis</a:t>
            </a:r>
            <a:endParaRPr/>
          </a:p>
        </p:txBody>
      </p:sp>
      <p:sp>
        <p:nvSpPr>
          <p:cNvPr id="587" name="Google Shape;587;g1f6ba46ec64_2_121"/>
          <p:cNvSpPr txBox="1"/>
          <p:nvPr>
            <p:ph idx="4294967295" type="body"/>
          </p:nvPr>
        </p:nvSpPr>
        <p:spPr>
          <a:xfrm>
            <a:off x="261241" y="1604841"/>
            <a:ext cx="4015273" cy="5567302"/>
          </a:xfrm>
          <a:prstGeom prst="rect">
            <a:avLst/>
          </a:prstGeom>
          <a:noFill/>
          <a:ln>
            <a:noFill/>
          </a:ln>
        </p:spPr>
        <p:txBody>
          <a:bodyPr anchorCtr="0" anchor="t" bIns="0" lIns="0" spcFirstLastPara="1" rIns="0" wrap="square" tIns="0">
            <a:noAutofit/>
          </a:bodyPr>
          <a:lstStyle/>
          <a:p>
            <a:pPr indent="-44450" lvl="0" marL="0" rtl="0" algn="l">
              <a:spcBef>
                <a:spcPts val="0"/>
              </a:spcBef>
              <a:spcAft>
                <a:spcPts val="0"/>
              </a:spcAft>
              <a:buSzPts val="700"/>
              <a:buFont typeface="Noto Sans Symbols"/>
              <a:buChar char="●"/>
            </a:pPr>
            <a:r>
              <a:rPr lang="en-US" sz="1600"/>
              <a:t>Nord Stream 2 was an effective way to get gas to Germany and therefore the rest of Europe.</a:t>
            </a:r>
            <a:endParaRPr/>
          </a:p>
          <a:p>
            <a:pPr indent="-44450" lvl="0" marL="0" rtl="0" algn="l">
              <a:spcBef>
                <a:spcPts val="1300"/>
              </a:spcBef>
              <a:spcAft>
                <a:spcPts val="0"/>
              </a:spcAft>
              <a:buSzPts val="700"/>
              <a:buFont typeface="Noto Sans Symbols"/>
              <a:buChar char="●"/>
            </a:pPr>
            <a:r>
              <a:rPr lang="en-US" sz="1600"/>
              <a:t>This proves problematic for the US during the Russian Special Military Operation. If Europe is able to continue receiving gas from Russia, American influence would be lost and countries would forge closer ties to Russia.</a:t>
            </a:r>
            <a:endParaRPr/>
          </a:p>
          <a:p>
            <a:pPr indent="-44450" lvl="0" marL="0" rtl="0" algn="l">
              <a:spcBef>
                <a:spcPts val="1300"/>
              </a:spcBef>
              <a:spcAft>
                <a:spcPts val="0"/>
              </a:spcAft>
              <a:buSzPts val="700"/>
              <a:buFont typeface="Noto Sans Symbols"/>
              <a:buChar char="●"/>
            </a:pPr>
            <a:r>
              <a:rPr lang="en-US" sz="1600"/>
              <a:t>NATO would end up blowing up both of the Nord Stream  pipelines to retain control.</a:t>
            </a:r>
            <a:endParaRPr/>
          </a:p>
          <a:p>
            <a:pPr indent="-44450" lvl="0" marL="0" rtl="0" algn="l">
              <a:spcBef>
                <a:spcPts val="1300"/>
              </a:spcBef>
              <a:spcAft>
                <a:spcPts val="0"/>
              </a:spcAft>
              <a:buSzPts val="700"/>
              <a:buFont typeface="Noto Sans Symbols"/>
              <a:buChar char="●"/>
            </a:pPr>
            <a:r>
              <a:rPr lang="en-US" sz="1600"/>
              <a:t>Currently, Europe is without an alternative plan for the winter and many people will suffer as the US attempts to keep control</a:t>
            </a:r>
            <a:endParaRPr/>
          </a:p>
          <a:p>
            <a:pPr indent="-44450" lvl="0" marL="0" rtl="0" algn="l">
              <a:spcBef>
                <a:spcPts val="1300"/>
              </a:spcBef>
              <a:spcAft>
                <a:spcPts val="0"/>
              </a:spcAft>
              <a:buSzPts val="700"/>
              <a:buFont typeface="Noto Sans Symbols"/>
              <a:buChar char="●"/>
            </a:pPr>
            <a:r>
              <a:rPr lang="en-US" sz="1600"/>
              <a:t>Norway may open its own pipeline to Germany (Baltic pipe)</a:t>
            </a:r>
            <a:endParaRPr/>
          </a:p>
        </p:txBody>
      </p:sp>
      <p:pic>
        <p:nvPicPr>
          <p:cNvPr id="588" name="Google Shape;588;g1f6ba46ec64_2_121"/>
          <p:cNvPicPr preferRelativeResize="0"/>
          <p:nvPr>
            <p:ph idx="2" type="pic"/>
          </p:nvPr>
        </p:nvPicPr>
        <p:blipFill rotWithShape="1">
          <a:blip r:embed="rId3">
            <a:alphaModFix/>
          </a:blip>
          <a:srcRect b="4975" l="5000" r="19999" t="4976"/>
          <a:stretch/>
        </p:blipFill>
        <p:spPr>
          <a:xfrm>
            <a:off x="4962272" y="1143049"/>
            <a:ext cx="4078298" cy="2754095"/>
          </a:xfrm>
          <a:prstGeom prst="rect">
            <a:avLst/>
          </a:prstGeom>
          <a:noFill/>
          <a:ln>
            <a:noFill/>
          </a:ln>
        </p:spPr>
      </p:pic>
      <p:pic>
        <p:nvPicPr>
          <p:cNvPr id="589" name="Google Shape;589;g1f6ba46ec64_2_121"/>
          <p:cNvPicPr preferRelativeResize="0"/>
          <p:nvPr/>
        </p:nvPicPr>
        <p:blipFill rotWithShape="1">
          <a:blip r:embed="rId4">
            <a:alphaModFix/>
          </a:blip>
          <a:srcRect b="0" l="0" r="0" t="0"/>
          <a:stretch/>
        </p:blipFill>
        <p:spPr>
          <a:xfrm>
            <a:off x="4970435" y="3945479"/>
            <a:ext cx="3169506" cy="234039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g1f6ba46ec64_2_129"/>
          <p:cNvSpPr txBox="1"/>
          <p:nvPr>
            <p:ph idx="4294967295" type="title"/>
          </p:nvPr>
        </p:nvSpPr>
        <p:spPr>
          <a:xfrm>
            <a:off x="653102" y="620186"/>
            <a:ext cx="7673953" cy="928482"/>
          </a:xfrm>
          <a:prstGeom prst="rect">
            <a:avLst/>
          </a:prstGeom>
          <a:noFill/>
          <a:ln>
            <a:noFill/>
          </a:ln>
        </p:spPr>
        <p:txBody>
          <a:bodyPr anchorCtr="0" anchor="ctr" bIns="0" lIns="0" spcFirstLastPara="1" rIns="0" wrap="square" tIns="0">
            <a:spAutoFit/>
          </a:bodyPr>
          <a:lstStyle/>
          <a:p>
            <a:pPr indent="0" lvl="0" marL="0" rtl="0" algn="ctr">
              <a:spcBef>
                <a:spcPts val="0"/>
              </a:spcBef>
              <a:spcAft>
                <a:spcPts val="0"/>
              </a:spcAft>
              <a:buNone/>
            </a:pPr>
            <a:r>
              <a:rPr lang="en-US"/>
              <a:t>Mass Demonstrations</a:t>
            </a:r>
            <a:endParaRPr/>
          </a:p>
        </p:txBody>
      </p:sp>
      <p:sp>
        <p:nvSpPr>
          <p:cNvPr id="596" name="Google Shape;596;g1f6ba46ec64_2_129"/>
          <p:cNvSpPr txBox="1"/>
          <p:nvPr>
            <p:ph idx="4294967295" type="body"/>
          </p:nvPr>
        </p:nvSpPr>
        <p:spPr>
          <a:xfrm>
            <a:off x="653102" y="1767807"/>
            <a:ext cx="3919594" cy="4294272"/>
          </a:xfrm>
          <a:prstGeom prst="rect">
            <a:avLst/>
          </a:prstGeom>
          <a:noFill/>
          <a:ln>
            <a:noFill/>
          </a:ln>
        </p:spPr>
        <p:txBody>
          <a:bodyPr anchorCtr="0" anchor="t" bIns="0" lIns="0" spcFirstLastPara="1" rIns="0" wrap="square" tIns="0">
            <a:spAutoFit/>
          </a:bodyPr>
          <a:lstStyle/>
          <a:p>
            <a:pPr indent="-57150" lvl="0" marL="0" rtl="0" algn="l">
              <a:spcBef>
                <a:spcPts val="0"/>
              </a:spcBef>
              <a:spcAft>
                <a:spcPts val="0"/>
              </a:spcAft>
              <a:buSzPts val="900"/>
              <a:buFont typeface="Noto Sans Symbols"/>
              <a:buChar char="●"/>
            </a:pPr>
            <a:r>
              <a:rPr lang="en-US" sz="2000"/>
              <a:t>Many citizens in Europe have protested against the current hold US imperialism has on their countries. (pictured: demonstration in Prague, Czech Republic)</a:t>
            </a:r>
            <a:endParaRPr/>
          </a:p>
          <a:p>
            <a:pPr indent="-57150" lvl="0" marL="0" rtl="0" algn="l">
              <a:spcBef>
                <a:spcPts val="1300"/>
              </a:spcBef>
              <a:spcAft>
                <a:spcPts val="0"/>
              </a:spcAft>
              <a:buSzPts val="900"/>
              <a:buFont typeface="Noto Sans Symbols"/>
              <a:buChar char="●"/>
            </a:pPr>
            <a:r>
              <a:rPr lang="en-US" sz="2000"/>
              <a:t>These demonstrations have criticized their countries’ involvement in NATO.</a:t>
            </a:r>
            <a:endParaRPr/>
          </a:p>
          <a:p>
            <a:pPr indent="-57150" lvl="0" marL="0" rtl="0" algn="l">
              <a:spcBef>
                <a:spcPts val="1300"/>
              </a:spcBef>
              <a:spcAft>
                <a:spcPts val="0"/>
              </a:spcAft>
              <a:buSzPts val="900"/>
              <a:buFont typeface="Noto Sans Symbols"/>
              <a:buChar char="●"/>
            </a:pPr>
            <a:r>
              <a:rPr lang="en-US" sz="2000"/>
              <a:t>Americans too are feeling the effects of the US proxy war in Ukraine as over half of the population do not want us funding a war.</a:t>
            </a:r>
            <a:endParaRPr/>
          </a:p>
        </p:txBody>
      </p:sp>
      <p:pic>
        <p:nvPicPr>
          <p:cNvPr id="597" name="Google Shape;597;g1f6ba46ec64_2_129"/>
          <p:cNvPicPr preferRelativeResize="0"/>
          <p:nvPr>
            <p:ph idx="2" type="pic"/>
          </p:nvPr>
        </p:nvPicPr>
        <p:blipFill rotWithShape="1">
          <a:blip r:embed="rId3">
            <a:alphaModFix/>
          </a:blip>
          <a:srcRect b="0" l="0" r="0" t="0"/>
          <a:stretch/>
        </p:blipFill>
        <p:spPr>
          <a:xfrm>
            <a:off x="4768627" y="2407588"/>
            <a:ext cx="3919594" cy="261273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g1f6ba46ec64_2_136"/>
          <p:cNvSpPr txBox="1"/>
          <p:nvPr>
            <p:ph idx="4294967295" type="title"/>
          </p:nvPr>
        </p:nvSpPr>
        <p:spPr>
          <a:xfrm>
            <a:off x="653102" y="620186"/>
            <a:ext cx="7673953" cy="928482"/>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US"/>
              <a:t>Pyotr Simonenko</a:t>
            </a:r>
            <a:endParaRPr/>
          </a:p>
        </p:txBody>
      </p:sp>
      <p:sp>
        <p:nvSpPr>
          <p:cNvPr id="604" name="Google Shape;604;g1f6ba46ec64_2_136"/>
          <p:cNvSpPr txBox="1"/>
          <p:nvPr>
            <p:ph idx="4294967295" type="body"/>
          </p:nvPr>
        </p:nvSpPr>
        <p:spPr>
          <a:xfrm>
            <a:off x="653102" y="1767807"/>
            <a:ext cx="3919594" cy="4490550"/>
          </a:xfrm>
          <a:prstGeom prst="rect">
            <a:avLst/>
          </a:prstGeom>
          <a:noFill/>
          <a:ln>
            <a:noFill/>
          </a:ln>
        </p:spPr>
        <p:txBody>
          <a:bodyPr anchorCtr="0" anchor="t" bIns="0" lIns="0" spcFirstLastPara="1" rIns="0" wrap="square" tIns="0">
            <a:noAutofit/>
          </a:bodyPr>
          <a:lstStyle/>
          <a:p>
            <a:pPr indent="-44450" lvl="0" marL="0" rtl="0" algn="l">
              <a:spcBef>
                <a:spcPts val="0"/>
              </a:spcBef>
              <a:spcAft>
                <a:spcPts val="0"/>
              </a:spcAft>
              <a:buSzPts val="700"/>
              <a:buFont typeface="Noto Sans Symbols"/>
              <a:buChar char="●"/>
            </a:pPr>
            <a:r>
              <a:rPr lang="en-US" sz="1500"/>
              <a:t>“As we believe, the war of Donbass against the Kiev regime should be considered as national liberation struggle, in essence, a war for independence from the ruling fascist regime, for the right of the people to speak their native Russian language and not to follow the anti-Russian course imposed by the United States.  </a:t>
            </a:r>
            <a:endParaRPr/>
          </a:p>
          <a:p>
            <a:pPr indent="-44450" lvl="0" marL="0" rtl="0" algn="l">
              <a:spcBef>
                <a:spcPts val="1300"/>
              </a:spcBef>
              <a:spcAft>
                <a:spcPts val="0"/>
              </a:spcAft>
              <a:buSzPts val="700"/>
              <a:buFont typeface="Noto Sans Symbols"/>
              <a:buChar char="●"/>
            </a:pPr>
            <a:r>
              <a:rPr lang="en-US" sz="1500"/>
              <a:t>Hence, on the basis of Marxist theory, the military conflict in Ukraine should not be considered as an imperialist war in a literal sense of the word, and moreover in view of Russia, it is considered as the struggle against an external threat to national security and fascism.”</a:t>
            </a:r>
            <a:br>
              <a:rPr lang="en-US" sz="1500"/>
            </a:br>
            <a:br>
              <a:rPr lang="en-US" sz="1500"/>
            </a:br>
            <a:r>
              <a:rPr lang="en-US" sz="1500"/>
              <a:t>- First Secretary of the Communist Party of Ukraine Pyotr Simonenko at the XXII Meeting of Communist and Workers’ Parties, Havana, Cuba, October 2022</a:t>
            </a:r>
            <a:endParaRPr/>
          </a:p>
        </p:txBody>
      </p:sp>
      <p:pic>
        <p:nvPicPr>
          <p:cNvPr id="605" name="Google Shape;605;g1f6ba46ec64_2_136"/>
          <p:cNvPicPr preferRelativeResize="0"/>
          <p:nvPr>
            <p:ph idx="2" type="pic"/>
          </p:nvPr>
        </p:nvPicPr>
        <p:blipFill rotWithShape="1">
          <a:blip r:embed="rId3">
            <a:alphaModFix/>
          </a:blip>
          <a:srcRect b="0" l="0" r="0" t="0"/>
          <a:stretch/>
        </p:blipFill>
        <p:spPr>
          <a:xfrm>
            <a:off x="4768627" y="2244295"/>
            <a:ext cx="3919594" cy="293928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g1f6ba46ec64_2_143"/>
          <p:cNvSpPr txBox="1"/>
          <p:nvPr>
            <p:ph idx="4294967295" type="title"/>
          </p:nvPr>
        </p:nvSpPr>
        <p:spPr>
          <a:xfrm>
            <a:off x="653102" y="620186"/>
            <a:ext cx="7673953" cy="928482"/>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US"/>
              <a:t>Ukraine's Attempt to Provoke NATO</a:t>
            </a:r>
            <a:endParaRPr/>
          </a:p>
        </p:txBody>
      </p:sp>
      <p:sp>
        <p:nvSpPr>
          <p:cNvPr id="612" name="Google Shape;612;g1f6ba46ec64_2_143"/>
          <p:cNvSpPr txBox="1"/>
          <p:nvPr>
            <p:ph idx="4294967295" type="body"/>
          </p:nvPr>
        </p:nvSpPr>
        <p:spPr>
          <a:xfrm>
            <a:off x="653102" y="1767807"/>
            <a:ext cx="3919594" cy="3892899"/>
          </a:xfrm>
          <a:prstGeom prst="rect">
            <a:avLst/>
          </a:prstGeom>
          <a:noFill/>
          <a:ln>
            <a:noFill/>
          </a:ln>
        </p:spPr>
        <p:txBody>
          <a:bodyPr anchorCtr="0" anchor="t" bIns="0" lIns="0" spcFirstLastPara="1" rIns="0" wrap="square" tIns="0">
            <a:noAutofit/>
          </a:bodyPr>
          <a:lstStyle/>
          <a:p>
            <a:pPr indent="-44450" lvl="0" marL="0" rtl="0" algn="l">
              <a:spcBef>
                <a:spcPts val="0"/>
              </a:spcBef>
              <a:spcAft>
                <a:spcPts val="0"/>
              </a:spcAft>
              <a:buSzPts val="700"/>
              <a:buFont typeface="Noto Sans Symbols"/>
              <a:buChar char="●"/>
            </a:pPr>
            <a:r>
              <a:rPr lang="en-US" sz="1600"/>
              <a:t>On November 15</a:t>
            </a:r>
            <a:r>
              <a:rPr baseline="30000" lang="en-US" sz="1600"/>
              <a:t>th</a:t>
            </a:r>
            <a:r>
              <a:rPr lang="en-US" sz="1600"/>
              <a:t> a missile landed in Poland killing two farmers. Ukraine would go on to blame Russia for the attack while the next day, Poland and the US would admit the missile did not come from Russia. Zelensky would go on to double down and deny the missile came from Ukraine.</a:t>
            </a:r>
            <a:endParaRPr/>
          </a:p>
          <a:p>
            <a:pPr indent="-44450" lvl="0" marL="0" rtl="0" algn="l">
              <a:spcBef>
                <a:spcPts val="1300"/>
              </a:spcBef>
              <a:spcAft>
                <a:spcPts val="0"/>
              </a:spcAft>
              <a:buSzPts val="700"/>
              <a:buFont typeface="Noto Sans Symbols"/>
              <a:buChar char="●"/>
            </a:pPr>
            <a:r>
              <a:rPr lang="en-US" sz="1600"/>
              <a:t>The situation caused many NATO countries to call for Article 5 (collective defense), but was quickly de-escalated as the truth about the matter came out.</a:t>
            </a:r>
            <a:endParaRPr/>
          </a:p>
        </p:txBody>
      </p:sp>
      <p:pic>
        <p:nvPicPr>
          <p:cNvPr id="613" name="Google Shape;613;g1f6ba46ec64_2_143"/>
          <p:cNvPicPr preferRelativeResize="0"/>
          <p:nvPr>
            <p:ph idx="2" type="pic"/>
          </p:nvPr>
        </p:nvPicPr>
        <p:blipFill rotWithShape="1">
          <a:blip r:embed="rId3">
            <a:alphaModFix/>
          </a:blip>
          <a:srcRect b="0" l="0" r="0" t="0"/>
          <a:stretch/>
        </p:blipFill>
        <p:spPr>
          <a:xfrm>
            <a:off x="4768627" y="2405954"/>
            <a:ext cx="3919594" cy="26160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617" name="Shape 617"/>
        <p:cNvGrpSpPr/>
        <p:nvPr/>
      </p:nvGrpSpPr>
      <p:grpSpPr>
        <a:xfrm>
          <a:off x="0" y="0"/>
          <a:ext cx="0" cy="0"/>
          <a:chOff x="0" y="0"/>
          <a:chExt cx="0" cy="0"/>
        </a:xfrm>
      </p:grpSpPr>
      <p:sp>
        <p:nvSpPr>
          <p:cNvPr id="618" name="Google Shape;618;g1f6ba46ec64_7_18"/>
          <p:cNvSpPr/>
          <p:nvPr/>
        </p:nvSpPr>
        <p:spPr>
          <a:xfrm>
            <a:off x="0" y="0"/>
            <a:ext cx="9144000" cy="6857999"/>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pic>
        <p:nvPicPr>
          <p:cNvPr descr="A picture containing sky, outdoor, building, lamasery&#10;&#10;Description automatically generated" id="619" name="Google Shape;619;g1f6ba46ec64_7_18"/>
          <p:cNvPicPr preferRelativeResize="0"/>
          <p:nvPr/>
        </p:nvPicPr>
        <p:blipFill rotWithShape="1">
          <a:blip r:embed="rId3">
            <a:alphaModFix amt="50000"/>
          </a:blip>
          <a:srcRect b="14630" l="0" r="0" t="16771"/>
          <a:stretch/>
        </p:blipFill>
        <p:spPr>
          <a:xfrm>
            <a:off x="15" y="1"/>
            <a:ext cx="9143985" cy="6857999"/>
          </a:xfrm>
          <a:prstGeom prst="rect">
            <a:avLst/>
          </a:prstGeom>
          <a:noFill/>
          <a:ln>
            <a:noFill/>
          </a:ln>
        </p:spPr>
      </p:pic>
      <p:sp>
        <p:nvSpPr>
          <p:cNvPr id="620" name="Google Shape;620;g1f6ba46ec64_7_18"/>
          <p:cNvSpPr txBox="1"/>
          <p:nvPr>
            <p:ph type="ctrTitle"/>
          </p:nvPr>
        </p:nvSpPr>
        <p:spPr>
          <a:xfrm>
            <a:off x="1143000" y="1122362"/>
            <a:ext cx="6858000" cy="2900518"/>
          </a:xfrm>
          <a:prstGeom prst="rect">
            <a:avLst/>
          </a:prstGeom>
          <a:noFill/>
          <a:ln>
            <a:noFill/>
          </a:ln>
        </p:spPr>
        <p:txBody>
          <a:bodyPr anchorCtr="0" anchor="b" bIns="46800" lIns="90000" spcFirstLastPara="1" rIns="90000" wrap="square" tIns="46800">
            <a:normAutofit/>
          </a:bodyPr>
          <a:lstStyle/>
          <a:p>
            <a:pPr indent="0" lvl="0" marL="0" rtl="0" algn="ctr">
              <a:lnSpc>
                <a:spcPct val="90000"/>
              </a:lnSpc>
              <a:spcBef>
                <a:spcPts val="0"/>
              </a:spcBef>
              <a:spcAft>
                <a:spcPts val="0"/>
              </a:spcAft>
              <a:buNone/>
            </a:pPr>
            <a:r>
              <a:rPr lang="en-US"/>
              <a:t>The Mutlipolar World - East Asia</a:t>
            </a:r>
            <a:endParaRPr/>
          </a:p>
        </p:txBody>
      </p:sp>
      <p:sp>
        <p:nvSpPr>
          <p:cNvPr id="621" name="Google Shape;621;g1f6ba46ec64_7_18"/>
          <p:cNvSpPr txBox="1"/>
          <p:nvPr>
            <p:ph idx="1" type="subTitle"/>
          </p:nvPr>
        </p:nvSpPr>
        <p:spPr>
          <a:xfrm>
            <a:off x="1143000" y="4159404"/>
            <a:ext cx="6858000" cy="1098395"/>
          </a:xfrm>
          <a:prstGeom prst="rect">
            <a:avLst/>
          </a:prstGeom>
          <a:noFill/>
          <a:ln>
            <a:noFill/>
          </a:ln>
        </p:spPr>
        <p:txBody>
          <a:bodyPr anchorCtr="0" anchor="t" bIns="46800" lIns="90000" spcFirstLastPara="1" rIns="90000" wrap="square" tIns="46800">
            <a:normAutofit/>
          </a:bodyPr>
          <a:lstStyle/>
          <a:p>
            <a:pPr indent="0" lvl="0" marL="0" rtl="0" algn="ctr">
              <a:lnSpc>
                <a:spcPct val="90000"/>
              </a:lnSpc>
              <a:spcBef>
                <a:spcPts val="0"/>
              </a:spcBef>
              <a:spcAft>
                <a:spcPts val="0"/>
              </a:spcAft>
              <a:buSzPts val="24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2"/>
          <p:cNvSpPr txBox="1"/>
          <p:nvPr/>
        </p:nvSpPr>
        <p:spPr>
          <a:xfrm>
            <a:off x="531812" y="752475"/>
            <a:ext cx="6896100" cy="10810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pic>
        <p:nvPicPr>
          <p:cNvPr id="487" name="Google Shape;487;p2"/>
          <p:cNvPicPr preferRelativeResize="0"/>
          <p:nvPr/>
        </p:nvPicPr>
        <p:blipFill rotWithShape="1">
          <a:blip r:embed="rId3">
            <a:alphaModFix/>
          </a:blip>
          <a:srcRect b="0" l="0" r="0" t="0"/>
          <a:stretch/>
        </p:blipFill>
        <p:spPr>
          <a:xfrm>
            <a:off x="642937" y="557212"/>
            <a:ext cx="8445500" cy="6224587"/>
          </a:xfrm>
          <a:prstGeom prst="rect">
            <a:avLst/>
          </a:prstGeom>
          <a:noFill/>
          <a:ln>
            <a:noFill/>
          </a:ln>
        </p:spPr>
      </p:pic>
      <p:sp>
        <p:nvSpPr>
          <p:cNvPr id="488" name="Google Shape;488;p2"/>
          <p:cNvSpPr txBox="1"/>
          <p:nvPr/>
        </p:nvSpPr>
        <p:spPr>
          <a:xfrm>
            <a:off x="533400" y="5935662"/>
            <a:ext cx="4833937" cy="365125"/>
          </a:xfrm>
          <a:prstGeom prst="rect">
            <a:avLst/>
          </a:prstGeom>
          <a:noFill/>
          <a:ln>
            <a:noFill/>
          </a:ln>
        </p:spPr>
        <p:txBody>
          <a:bodyPr anchorCtr="0" anchor="ctr" bIns="46800" lIns="90000" spcFirstLastPara="1" rIns="90000" wrap="square" tIns="46800">
            <a:noAutofit/>
          </a:bodyPr>
          <a:lstStyle/>
          <a:p>
            <a:pPr indent="0" lvl="0" marL="0" marR="0" rtl="0" algn="l">
              <a:lnSpc>
                <a:spcPct val="100000"/>
              </a:lnSpc>
              <a:spcBef>
                <a:spcPts val="0"/>
              </a:spcBef>
              <a:spcAft>
                <a:spcPts val="0"/>
              </a:spcAft>
              <a:buClr>
                <a:srgbClr val="FFFFFF"/>
              </a:buClr>
              <a:buSzPts val="1000"/>
              <a:buFont typeface="Arial"/>
              <a:buNone/>
            </a:pPr>
            <a:r>
              <a:rPr b="0" i="0" lang="en-US" sz="1000" u="none">
                <a:solidFill>
                  <a:srgbClr val="FFFFFF"/>
                </a:solidFill>
                <a:latin typeface="Arial"/>
                <a:ea typeface="Arial"/>
                <a:cs typeface="Arial"/>
                <a:sym typeface="Arial"/>
              </a:rPr>
              <a:t>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625" name="Shape 625"/>
        <p:cNvGrpSpPr/>
        <p:nvPr/>
      </p:nvGrpSpPr>
      <p:grpSpPr>
        <a:xfrm>
          <a:off x="0" y="0"/>
          <a:ext cx="0" cy="0"/>
          <a:chOff x="0" y="0"/>
          <a:chExt cx="0" cy="0"/>
        </a:xfrm>
      </p:grpSpPr>
      <p:sp>
        <p:nvSpPr>
          <p:cNvPr id="626" name="Google Shape;626;g1f6ba46ec64_7_26"/>
          <p:cNvSpPr/>
          <p:nvPr/>
        </p:nvSpPr>
        <p:spPr>
          <a:xfrm>
            <a:off x="0" y="0"/>
            <a:ext cx="9144000" cy="6857999"/>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pic>
        <p:nvPicPr>
          <p:cNvPr descr="A picture containing sky, outdoor&#10;&#10;Description automatically generated" id="627" name="Google Shape;627;g1f6ba46ec64_7_26"/>
          <p:cNvPicPr preferRelativeResize="0"/>
          <p:nvPr/>
        </p:nvPicPr>
        <p:blipFill rotWithShape="1">
          <a:blip r:embed="rId3">
            <a:alphaModFix amt="50000"/>
          </a:blip>
          <a:srcRect b="0" l="0" r="0" t="8536"/>
          <a:stretch/>
        </p:blipFill>
        <p:spPr>
          <a:xfrm>
            <a:off x="15" y="1"/>
            <a:ext cx="9143985" cy="6857999"/>
          </a:xfrm>
          <a:prstGeom prst="rect">
            <a:avLst/>
          </a:prstGeom>
          <a:noFill/>
          <a:ln>
            <a:noFill/>
          </a:ln>
        </p:spPr>
      </p:pic>
      <p:sp>
        <p:nvSpPr>
          <p:cNvPr id="628" name="Google Shape;628;g1f6ba46ec64_7_26"/>
          <p:cNvSpPr txBox="1"/>
          <p:nvPr>
            <p:ph type="ctrTitle"/>
          </p:nvPr>
        </p:nvSpPr>
        <p:spPr>
          <a:xfrm>
            <a:off x="1143000" y="1122362"/>
            <a:ext cx="6858000" cy="2900518"/>
          </a:xfrm>
          <a:prstGeom prst="rect">
            <a:avLst/>
          </a:prstGeom>
          <a:noFill/>
          <a:ln>
            <a:noFill/>
          </a:ln>
        </p:spPr>
        <p:txBody>
          <a:bodyPr anchorCtr="0" anchor="b" bIns="46800" lIns="90000" spcFirstLastPara="1" rIns="90000" wrap="square" tIns="46800">
            <a:normAutofit/>
          </a:bodyPr>
          <a:lstStyle/>
          <a:p>
            <a:pPr indent="0" lvl="0" marL="0" rtl="0" algn="ctr">
              <a:lnSpc>
                <a:spcPct val="90000"/>
              </a:lnSpc>
              <a:spcBef>
                <a:spcPts val="0"/>
              </a:spcBef>
              <a:spcAft>
                <a:spcPts val="0"/>
              </a:spcAft>
              <a:buNone/>
            </a:pPr>
            <a:r>
              <a:rPr lang="en-US"/>
              <a:t>Section I - China</a:t>
            </a:r>
            <a:endParaRPr/>
          </a:p>
        </p:txBody>
      </p:sp>
      <p:sp>
        <p:nvSpPr>
          <p:cNvPr id="629" name="Google Shape;629;g1f6ba46ec64_7_26"/>
          <p:cNvSpPr txBox="1"/>
          <p:nvPr>
            <p:ph idx="1" type="subTitle"/>
          </p:nvPr>
        </p:nvSpPr>
        <p:spPr>
          <a:xfrm>
            <a:off x="1143000" y="4159404"/>
            <a:ext cx="6858000" cy="1098395"/>
          </a:xfrm>
          <a:prstGeom prst="rect">
            <a:avLst/>
          </a:prstGeom>
          <a:noFill/>
          <a:ln>
            <a:noFill/>
          </a:ln>
        </p:spPr>
        <p:txBody>
          <a:bodyPr anchorCtr="0" anchor="t" bIns="46800" lIns="90000" spcFirstLastPara="1" rIns="90000" wrap="square" tIns="46800">
            <a:normAutofit/>
          </a:bodyPr>
          <a:lstStyle/>
          <a:p>
            <a:pPr indent="0" lvl="0" marL="0" rtl="0" algn="ctr">
              <a:lnSpc>
                <a:spcPct val="90000"/>
              </a:lnSpc>
              <a:spcBef>
                <a:spcPts val="0"/>
              </a:spcBef>
              <a:spcAft>
                <a:spcPts val="0"/>
              </a:spcAft>
              <a:buSzPts val="24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g1f6ba46ec64_7_60"/>
          <p:cNvSpPr txBox="1"/>
          <p:nvPr>
            <p:ph type="title"/>
          </p:nvPr>
        </p:nvSpPr>
        <p:spPr>
          <a:xfrm>
            <a:off x="531813" y="752475"/>
            <a:ext cx="6894512" cy="1079500"/>
          </a:xfrm>
          <a:prstGeom prst="rect">
            <a:avLst/>
          </a:prstGeom>
          <a:noFill/>
          <a:ln>
            <a:noFill/>
          </a:ln>
        </p:spPr>
        <p:txBody>
          <a:bodyPr anchorCtr="0" anchor="ctr" bIns="46800" lIns="90000" spcFirstLastPara="1" rIns="90000" wrap="square" tIns="46800">
            <a:noAutofit/>
          </a:bodyPr>
          <a:lstStyle/>
          <a:p>
            <a:pPr indent="0" lvl="0" marL="0" rtl="0" algn="l">
              <a:lnSpc>
                <a:spcPct val="90000"/>
              </a:lnSpc>
              <a:spcBef>
                <a:spcPts val="0"/>
              </a:spcBef>
              <a:spcAft>
                <a:spcPts val="0"/>
              </a:spcAft>
              <a:buNone/>
            </a:pPr>
            <a:r>
              <a:rPr lang="en-US"/>
              <a:t>Taiwan</a:t>
            </a:r>
            <a:endParaRPr/>
          </a:p>
        </p:txBody>
      </p:sp>
      <p:sp>
        <p:nvSpPr>
          <p:cNvPr id="635" name="Google Shape;635;g1f6ba46ec64_7_60"/>
          <p:cNvSpPr txBox="1"/>
          <p:nvPr>
            <p:ph idx="1" type="body"/>
          </p:nvPr>
        </p:nvSpPr>
        <p:spPr>
          <a:xfrm>
            <a:off x="533401" y="2336801"/>
            <a:ext cx="3278077" cy="3597275"/>
          </a:xfrm>
          <a:prstGeom prst="rect">
            <a:avLst/>
          </a:prstGeom>
          <a:noFill/>
          <a:ln>
            <a:noFill/>
          </a:ln>
        </p:spPr>
        <p:txBody>
          <a:bodyPr anchorCtr="0" anchor="t" bIns="46800" lIns="90000" spcFirstLastPara="1" rIns="90000" wrap="square" tIns="46800">
            <a:normAutofit/>
          </a:bodyPr>
          <a:lstStyle/>
          <a:p>
            <a:pPr indent="-342900" lvl="0" marL="342900" rtl="0" algn="l">
              <a:lnSpc>
                <a:spcPct val="90000"/>
              </a:lnSpc>
              <a:spcBef>
                <a:spcPts val="0"/>
              </a:spcBef>
              <a:spcAft>
                <a:spcPts val="0"/>
              </a:spcAft>
              <a:buNone/>
            </a:pPr>
            <a:r>
              <a:rPr lang="en-US"/>
              <a:t>Despite nominally recognizing the “One China” policy, the US has long supported Taiwan separatist elements.</a:t>
            </a:r>
            <a:endParaRPr/>
          </a:p>
          <a:p>
            <a:pPr indent="-342900" lvl="0" marL="342900" rtl="0" algn="l">
              <a:lnSpc>
                <a:spcPct val="90000"/>
              </a:lnSpc>
              <a:spcBef>
                <a:spcPts val="1026"/>
              </a:spcBef>
              <a:spcAft>
                <a:spcPts val="0"/>
              </a:spcAft>
              <a:buNone/>
            </a:pPr>
            <a:r>
              <a:rPr lang="en-US"/>
              <a:t>The US even considered using nuclear weapons against China during the 1958 Taiwan Strait crisis.</a:t>
            </a:r>
            <a:endParaRPr u="sng">
              <a:solidFill>
                <a:schemeClr val="hlink"/>
              </a:solidFill>
              <a:hlinkClick r:id="rId3"/>
            </a:endParaRPr>
          </a:p>
          <a:p>
            <a:pPr indent="-342900" lvl="0" marL="342900" rtl="0" algn="l">
              <a:lnSpc>
                <a:spcPct val="90000"/>
              </a:lnSpc>
              <a:spcBef>
                <a:spcPts val="1026"/>
              </a:spcBef>
              <a:spcAft>
                <a:spcPts val="0"/>
              </a:spcAft>
              <a:buNone/>
            </a:pPr>
            <a:r>
              <a:t/>
            </a:r>
            <a:endParaRPr/>
          </a:p>
        </p:txBody>
      </p:sp>
      <p:pic>
        <p:nvPicPr>
          <p:cNvPr descr="A picture containing building, outdoor, ground, street&#10;&#10;Description automatically generated" id="636" name="Google Shape;636;g1f6ba46ec64_7_60"/>
          <p:cNvPicPr preferRelativeResize="0"/>
          <p:nvPr/>
        </p:nvPicPr>
        <p:blipFill rotWithShape="1">
          <a:blip r:embed="rId4">
            <a:alphaModFix/>
          </a:blip>
          <a:srcRect b="0" l="0" r="0" t="0"/>
          <a:stretch/>
        </p:blipFill>
        <p:spPr>
          <a:xfrm>
            <a:off x="3811477" y="2494043"/>
            <a:ext cx="5137357" cy="288482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g1f6ba46ec64_7_66"/>
          <p:cNvSpPr txBox="1"/>
          <p:nvPr>
            <p:ph type="title"/>
          </p:nvPr>
        </p:nvSpPr>
        <p:spPr>
          <a:xfrm>
            <a:off x="531813" y="752475"/>
            <a:ext cx="6894512" cy="1079500"/>
          </a:xfrm>
          <a:prstGeom prst="rect">
            <a:avLst/>
          </a:prstGeom>
          <a:noFill/>
          <a:ln>
            <a:noFill/>
          </a:ln>
        </p:spPr>
        <p:txBody>
          <a:bodyPr anchorCtr="0" anchor="ctr" bIns="46800" lIns="90000" spcFirstLastPara="1" rIns="90000" wrap="square" tIns="46800">
            <a:noAutofit/>
          </a:bodyPr>
          <a:lstStyle/>
          <a:p>
            <a:pPr indent="0" lvl="0" marL="0" rtl="0" algn="l">
              <a:lnSpc>
                <a:spcPct val="90000"/>
              </a:lnSpc>
              <a:spcBef>
                <a:spcPts val="0"/>
              </a:spcBef>
              <a:spcAft>
                <a:spcPts val="0"/>
              </a:spcAft>
              <a:buNone/>
            </a:pPr>
            <a:r>
              <a:rPr lang="en-US"/>
              <a:t>Taiwan (cont’d)</a:t>
            </a:r>
            <a:endParaRPr/>
          </a:p>
        </p:txBody>
      </p:sp>
      <p:sp>
        <p:nvSpPr>
          <p:cNvPr id="642" name="Google Shape;642;g1f6ba46ec64_7_66"/>
          <p:cNvSpPr txBox="1"/>
          <p:nvPr>
            <p:ph idx="1" type="body"/>
          </p:nvPr>
        </p:nvSpPr>
        <p:spPr>
          <a:xfrm>
            <a:off x="533401" y="2336801"/>
            <a:ext cx="6886575" cy="3597275"/>
          </a:xfrm>
          <a:prstGeom prst="rect">
            <a:avLst/>
          </a:prstGeom>
          <a:noFill/>
          <a:ln>
            <a:noFill/>
          </a:ln>
        </p:spPr>
        <p:txBody>
          <a:bodyPr anchorCtr="0" anchor="t" bIns="46800" lIns="90000" spcFirstLastPara="1" rIns="90000" wrap="square" tIns="46800">
            <a:normAutofit/>
          </a:bodyPr>
          <a:lstStyle/>
          <a:p>
            <a:pPr indent="-342900" lvl="0" marL="342900" rtl="0" algn="l">
              <a:lnSpc>
                <a:spcPct val="90000"/>
              </a:lnSpc>
              <a:spcBef>
                <a:spcPts val="0"/>
              </a:spcBef>
              <a:spcAft>
                <a:spcPts val="0"/>
              </a:spcAft>
              <a:buNone/>
            </a:pPr>
            <a:r>
              <a:rPr lang="en-US"/>
              <a:t>Recently, US-China tensions over Taiwan have only escalated. </a:t>
            </a:r>
            <a:endParaRPr/>
          </a:p>
          <a:p>
            <a:pPr indent="-285750" lvl="1" marL="742950" rtl="0" algn="l">
              <a:lnSpc>
                <a:spcPct val="90000"/>
              </a:lnSpc>
              <a:spcBef>
                <a:spcPts val="526"/>
              </a:spcBef>
              <a:spcAft>
                <a:spcPts val="0"/>
              </a:spcAft>
              <a:buNone/>
            </a:pPr>
            <a:r>
              <a:rPr lang="en-US"/>
              <a:t>The US has sold billions of dollars worth of weapons to Taiwan.</a:t>
            </a:r>
            <a:endParaRPr/>
          </a:p>
          <a:p>
            <a:pPr indent="-285750" lvl="1" marL="742950" rtl="0" algn="l">
              <a:lnSpc>
                <a:spcPct val="90000"/>
              </a:lnSpc>
              <a:spcBef>
                <a:spcPts val="526"/>
              </a:spcBef>
              <a:spcAft>
                <a:spcPts val="0"/>
              </a:spcAft>
              <a:buNone/>
            </a:pPr>
            <a:r>
              <a:rPr lang="en-US"/>
              <a:t>The number of American military personnel in Taiwan nearly doubled in 2021, and American warships continue to pass through the Taiwan Strait.</a:t>
            </a:r>
            <a:endParaRPr/>
          </a:p>
          <a:p>
            <a:pPr indent="-285750" lvl="1" marL="742950" rtl="0" algn="l">
              <a:lnSpc>
                <a:spcPct val="90000"/>
              </a:lnSpc>
              <a:spcBef>
                <a:spcPts val="526"/>
              </a:spcBef>
              <a:spcAft>
                <a:spcPts val="0"/>
              </a:spcAft>
              <a:buNone/>
            </a:pPr>
            <a:r>
              <a:rPr lang="en-US"/>
              <a:t>US Speaker of the House Nancy Pelosi’s recent trip to Taiwan was a provocation that has only worsened the situation.</a:t>
            </a:r>
            <a:endParaRPr/>
          </a:p>
          <a:p>
            <a:pPr indent="-285750" lvl="1" marL="742950" rtl="0" algn="l">
              <a:lnSpc>
                <a:spcPct val="90000"/>
              </a:lnSpc>
              <a:spcBef>
                <a:spcPts val="526"/>
              </a:spcBef>
              <a:spcAft>
                <a:spcPts val="0"/>
              </a:spcAft>
              <a:buNone/>
            </a:pPr>
            <a:r>
              <a:rPr lang="en-US"/>
              <a:t>American think tanks like the American Enterprise Institute are now calling for providing nuclear weapons to Taiwan as a “deterrent”.</a:t>
            </a:r>
            <a:endParaRPr/>
          </a:p>
          <a:p>
            <a:pPr indent="-342900" lvl="0" marL="342900" rtl="0" algn="l">
              <a:lnSpc>
                <a:spcPct val="90000"/>
              </a:lnSpc>
              <a:spcBef>
                <a:spcPts val="1026"/>
              </a:spcBef>
              <a:spcAft>
                <a:spcPts val="0"/>
              </a:spcAft>
              <a:buNone/>
            </a:pPr>
            <a:r>
              <a:rPr lang="en-US"/>
              <a:t>“Advanced semiconductors are the petroleum of the digital age”</a:t>
            </a:r>
            <a:endParaRPr/>
          </a:p>
          <a:p>
            <a:pPr indent="-342900" lvl="0" marL="342900" rtl="0" algn="l">
              <a:lnSpc>
                <a:spcPct val="90000"/>
              </a:lnSpc>
              <a:spcBef>
                <a:spcPts val="1026"/>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g1f6ba46ec64_7_71"/>
          <p:cNvSpPr txBox="1"/>
          <p:nvPr>
            <p:ph type="title"/>
          </p:nvPr>
        </p:nvSpPr>
        <p:spPr>
          <a:xfrm>
            <a:off x="531813" y="752475"/>
            <a:ext cx="6894512" cy="1079500"/>
          </a:xfrm>
          <a:prstGeom prst="rect">
            <a:avLst/>
          </a:prstGeom>
          <a:noFill/>
          <a:ln>
            <a:noFill/>
          </a:ln>
        </p:spPr>
        <p:txBody>
          <a:bodyPr anchorCtr="0" anchor="ctr" bIns="46800" lIns="90000" spcFirstLastPara="1" rIns="90000" wrap="square" tIns="46800">
            <a:noAutofit/>
          </a:bodyPr>
          <a:lstStyle/>
          <a:p>
            <a:pPr indent="0" lvl="0" marL="0" rtl="0" algn="ctr">
              <a:lnSpc>
                <a:spcPct val="90000"/>
              </a:lnSpc>
              <a:spcBef>
                <a:spcPts val="0"/>
              </a:spcBef>
              <a:spcAft>
                <a:spcPts val="0"/>
              </a:spcAft>
              <a:buNone/>
            </a:pPr>
            <a:r>
              <a:rPr lang="en-US"/>
              <a:t>People in Taiwan protesting Pelosi’s visit</a:t>
            </a:r>
            <a:endParaRPr/>
          </a:p>
        </p:txBody>
      </p:sp>
      <p:pic>
        <p:nvPicPr>
          <p:cNvPr id="648" name="Google Shape;648;g1f6ba46ec64_7_71"/>
          <p:cNvPicPr preferRelativeResize="0"/>
          <p:nvPr>
            <p:ph idx="1" type="body"/>
          </p:nvPr>
        </p:nvPicPr>
        <p:blipFill rotWithShape="1">
          <a:blip r:embed="rId3">
            <a:alphaModFix/>
          </a:blip>
          <a:srcRect b="0" l="0" r="0" t="0"/>
          <a:stretch/>
        </p:blipFill>
        <p:spPr>
          <a:xfrm>
            <a:off x="1578769" y="2336800"/>
            <a:ext cx="4795837" cy="3597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8"/>
                                        </p:tgtEl>
                                        <p:attrNameLst>
                                          <p:attrName>style.visibility</p:attrName>
                                        </p:attrNameLst>
                                      </p:cBhvr>
                                      <p:to>
                                        <p:strVal val="visible"/>
                                      </p:to>
                                    </p:set>
                                    <p:animEffect filter="fade" transition="in">
                                      <p:cBhvr>
                                        <p:cTn dur="5000"/>
                                        <p:tgtEl>
                                          <p:spTgt spid="6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g1f6ba46ec64_7_76"/>
          <p:cNvSpPr txBox="1"/>
          <p:nvPr>
            <p:ph type="title"/>
          </p:nvPr>
        </p:nvSpPr>
        <p:spPr>
          <a:xfrm>
            <a:off x="531813" y="752475"/>
            <a:ext cx="6894512" cy="1079500"/>
          </a:xfrm>
          <a:prstGeom prst="rect">
            <a:avLst/>
          </a:prstGeom>
          <a:noFill/>
          <a:ln>
            <a:noFill/>
          </a:ln>
        </p:spPr>
        <p:txBody>
          <a:bodyPr anchorCtr="0" anchor="ctr" bIns="46800" lIns="90000" spcFirstLastPara="1" rIns="90000" wrap="square" tIns="46800">
            <a:noAutofit/>
          </a:bodyPr>
          <a:lstStyle/>
          <a:p>
            <a:pPr indent="0" lvl="0" marL="0" rtl="0" algn="l">
              <a:lnSpc>
                <a:spcPct val="90000"/>
              </a:lnSpc>
              <a:spcBef>
                <a:spcPts val="0"/>
              </a:spcBef>
              <a:spcAft>
                <a:spcPts val="0"/>
              </a:spcAft>
              <a:buNone/>
            </a:pPr>
            <a:r>
              <a:rPr lang="en-US"/>
              <a:t>Taiwan (cont’d)</a:t>
            </a:r>
            <a:endParaRPr/>
          </a:p>
        </p:txBody>
      </p:sp>
      <p:sp>
        <p:nvSpPr>
          <p:cNvPr id="654" name="Google Shape;654;g1f6ba46ec64_7_76"/>
          <p:cNvSpPr txBox="1"/>
          <p:nvPr>
            <p:ph idx="1" type="body"/>
          </p:nvPr>
        </p:nvSpPr>
        <p:spPr>
          <a:xfrm>
            <a:off x="533401" y="2336801"/>
            <a:ext cx="6886575" cy="3597275"/>
          </a:xfrm>
          <a:prstGeom prst="rect">
            <a:avLst/>
          </a:prstGeom>
          <a:noFill/>
          <a:ln>
            <a:noFill/>
          </a:ln>
        </p:spPr>
        <p:txBody>
          <a:bodyPr anchorCtr="0" anchor="t" bIns="46800" lIns="90000" spcFirstLastPara="1" rIns="90000" wrap="square" tIns="46800">
            <a:noAutofit/>
          </a:bodyPr>
          <a:lstStyle/>
          <a:p>
            <a:pPr indent="-342900" lvl="0" marL="342900" rtl="0" algn="l">
              <a:lnSpc>
                <a:spcPct val="90000"/>
              </a:lnSpc>
              <a:spcBef>
                <a:spcPts val="0"/>
              </a:spcBef>
              <a:spcAft>
                <a:spcPts val="0"/>
              </a:spcAft>
              <a:buNone/>
            </a:pPr>
            <a:r>
              <a:rPr lang="en-US"/>
              <a:t>All of these aggressions are part of an attempt by the US to halt the rise of China while it still can.</a:t>
            </a:r>
            <a:endParaRPr/>
          </a:p>
          <a:p>
            <a:pPr indent="-342900" lvl="0" marL="342900" rtl="0" algn="l">
              <a:lnSpc>
                <a:spcPct val="90000"/>
              </a:lnSpc>
              <a:spcBef>
                <a:spcPts val="1026"/>
              </a:spcBef>
              <a:spcAft>
                <a:spcPts val="0"/>
              </a:spcAft>
              <a:buNone/>
            </a:pPr>
            <a:r>
              <a:rPr lang="en-US"/>
              <a:t>In October, the Biden administration blocked China from importing semiconductors, “the petroleum of the digital age”.</a:t>
            </a:r>
            <a:endParaRPr/>
          </a:p>
          <a:p>
            <a:pPr indent="-342900" lvl="0" marL="342900" rtl="0" algn="l">
              <a:lnSpc>
                <a:spcPct val="90000"/>
              </a:lnSpc>
              <a:spcBef>
                <a:spcPts val="1026"/>
              </a:spcBef>
              <a:spcAft>
                <a:spcPts val="0"/>
              </a:spcAft>
              <a:buNone/>
            </a:pPr>
            <a:r>
              <a:rPr lang="en-US"/>
              <a:t>Taiwan controls a major portion of the global semiconductor industry, which is part of why the US is trying to drive a wedge between it and mainland China.</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g1f6ba46ec64_7_81"/>
          <p:cNvSpPr txBox="1"/>
          <p:nvPr>
            <p:ph type="title"/>
          </p:nvPr>
        </p:nvSpPr>
        <p:spPr>
          <a:xfrm>
            <a:off x="531813" y="752475"/>
            <a:ext cx="6894512" cy="1079500"/>
          </a:xfrm>
          <a:prstGeom prst="rect">
            <a:avLst/>
          </a:prstGeom>
          <a:noFill/>
          <a:ln>
            <a:noFill/>
          </a:ln>
        </p:spPr>
        <p:txBody>
          <a:bodyPr anchorCtr="0" anchor="ctr" bIns="46800" lIns="90000" spcFirstLastPara="1" rIns="90000" wrap="square" tIns="46800">
            <a:noAutofit/>
          </a:bodyPr>
          <a:lstStyle/>
          <a:p>
            <a:pPr indent="0" lvl="0" marL="0" rtl="0" algn="l">
              <a:lnSpc>
                <a:spcPct val="90000"/>
              </a:lnSpc>
              <a:spcBef>
                <a:spcPts val="0"/>
              </a:spcBef>
              <a:spcAft>
                <a:spcPts val="0"/>
              </a:spcAft>
              <a:buNone/>
            </a:pPr>
            <a:r>
              <a:rPr lang="en-US"/>
              <a:t>Xinjiang - Intro</a:t>
            </a:r>
            <a:endParaRPr/>
          </a:p>
        </p:txBody>
      </p:sp>
      <p:sp>
        <p:nvSpPr>
          <p:cNvPr id="660" name="Google Shape;660;g1f6ba46ec64_7_81"/>
          <p:cNvSpPr txBox="1"/>
          <p:nvPr>
            <p:ph idx="1" type="body"/>
          </p:nvPr>
        </p:nvSpPr>
        <p:spPr>
          <a:xfrm>
            <a:off x="533401" y="2336801"/>
            <a:ext cx="6886575" cy="3597275"/>
          </a:xfrm>
          <a:prstGeom prst="rect">
            <a:avLst/>
          </a:prstGeom>
          <a:noFill/>
          <a:ln>
            <a:noFill/>
          </a:ln>
        </p:spPr>
        <p:txBody>
          <a:bodyPr anchorCtr="0" anchor="t" bIns="46800" lIns="90000" spcFirstLastPara="1" rIns="90000" wrap="square" tIns="46800">
            <a:normAutofit lnSpcReduction="10000"/>
          </a:bodyPr>
          <a:lstStyle/>
          <a:p>
            <a:pPr indent="-342900" lvl="0" marL="342900" rtl="0" algn="l">
              <a:lnSpc>
                <a:spcPct val="90000"/>
              </a:lnSpc>
              <a:spcBef>
                <a:spcPts val="0"/>
              </a:spcBef>
              <a:spcAft>
                <a:spcPts val="0"/>
              </a:spcAft>
              <a:buNone/>
            </a:pPr>
            <a:r>
              <a:rPr lang="en-US"/>
              <a:t>As part of its continued attempt to demonize the PRC, Western media has also invented the narrative of the “Uyghur genocide” in Xinjiang.</a:t>
            </a:r>
            <a:endParaRPr/>
          </a:p>
          <a:p>
            <a:pPr indent="-342900" lvl="0" marL="342900" rtl="0" algn="l">
              <a:lnSpc>
                <a:spcPct val="90000"/>
              </a:lnSpc>
              <a:spcBef>
                <a:spcPts val="1026"/>
              </a:spcBef>
              <a:spcAft>
                <a:spcPts val="0"/>
              </a:spcAft>
              <a:buNone/>
            </a:pPr>
            <a:r>
              <a:rPr lang="en-US"/>
              <a:t>This misinformation states that the Uyghurs, who reside primarily in Xinjiang province, have been rounded up into concentration camps by (predominantly Han) Chinese in  an act of genocide.</a:t>
            </a:r>
            <a:endParaRPr/>
          </a:p>
          <a:p>
            <a:pPr indent="-342900" lvl="0" marL="342900" rtl="0" algn="l">
              <a:lnSpc>
                <a:spcPct val="90000"/>
              </a:lnSpc>
              <a:spcBef>
                <a:spcPts val="1026"/>
              </a:spcBef>
              <a:spcAft>
                <a:spcPts val="0"/>
              </a:spcAft>
              <a:buNone/>
            </a:pPr>
            <a:r>
              <a:rPr lang="en-US"/>
              <a:t>Ultimately, the sources most commonly cited for this myth are the CIA-cutout Radio Free Asia and Adrian Zenz, whose stated motivation is that he believes he is “led by God” to oppose the CPC.</a:t>
            </a:r>
            <a:endParaRPr/>
          </a:p>
          <a:p>
            <a:pPr indent="-342900" lvl="0" marL="342900" rtl="0" algn="l">
              <a:lnSpc>
                <a:spcPct val="90000"/>
              </a:lnSpc>
              <a:spcBef>
                <a:spcPts val="1026"/>
              </a:spcBef>
              <a:spcAft>
                <a:spcPts val="0"/>
              </a:spcAft>
              <a:buNone/>
            </a:pPr>
            <a:r>
              <a:t/>
            </a:r>
            <a:endParaRPr/>
          </a:p>
          <a:p>
            <a:pPr indent="-342900" lvl="0" marL="342900" rtl="0" algn="l">
              <a:lnSpc>
                <a:spcPct val="90000"/>
              </a:lnSpc>
              <a:spcBef>
                <a:spcPts val="1026"/>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g1f6ba46ec64_7_86"/>
          <p:cNvSpPr txBox="1"/>
          <p:nvPr>
            <p:ph type="title"/>
          </p:nvPr>
        </p:nvSpPr>
        <p:spPr>
          <a:xfrm>
            <a:off x="531813" y="752475"/>
            <a:ext cx="6894512" cy="1079500"/>
          </a:xfrm>
          <a:prstGeom prst="rect">
            <a:avLst/>
          </a:prstGeom>
          <a:noFill/>
          <a:ln>
            <a:noFill/>
          </a:ln>
        </p:spPr>
        <p:txBody>
          <a:bodyPr anchorCtr="0" anchor="ctr" bIns="46800" lIns="90000" spcFirstLastPara="1" rIns="90000" wrap="square" tIns="46800">
            <a:noAutofit/>
          </a:bodyPr>
          <a:lstStyle/>
          <a:p>
            <a:pPr indent="0" lvl="0" marL="0" rtl="0" algn="l">
              <a:lnSpc>
                <a:spcPct val="90000"/>
              </a:lnSpc>
              <a:spcBef>
                <a:spcPts val="0"/>
              </a:spcBef>
              <a:spcAft>
                <a:spcPts val="0"/>
              </a:spcAft>
              <a:buNone/>
            </a:pPr>
            <a:r>
              <a:rPr lang="en-US"/>
              <a:t>Xinjiang – cont’d</a:t>
            </a:r>
            <a:endParaRPr/>
          </a:p>
        </p:txBody>
      </p:sp>
      <p:sp>
        <p:nvSpPr>
          <p:cNvPr id="666" name="Google Shape;666;g1f6ba46ec64_7_86"/>
          <p:cNvSpPr txBox="1"/>
          <p:nvPr>
            <p:ph idx="1" type="body"/>
          </p:nvPr>
        </p:nvSpPr>
        <p:spPr>
          <a:xfrm>
            <a:off x="533401" y="2336801"/>
            <a:ext cx="6886575" cy="3597275"/>
          </a:xfrm>
          <a:prstGeom prst="rect">
            <a:avLst/>
          </a:prstGeom>
          <a:noFill/>
          <a:ln>
            <a:noFill/>
          </a:ln>
        </p:spPr>
        <p:txBody>
          <a:bodyPr anchorCtr="0" anchor="t" bIns="46800" lIns="90000" spcFirstLastPara="1" rIns="90000" wrap="square" tIns="46800">
            <a:noAutofit/>
          </a:bodyPr>
          <a:lstStyle/>
          <a:p>
            <a:pPr indent="-342900" lvl="0" marL="342900" rtl="0" algn="l">
              <a:lnSpc>
                <a:spcPct val="90000"/>
              </a:lnSpc>
              <a:spcBef>
                <a:spcPts val="0"/>
              </a:spcBef>
              <a:spcAft>
                <a:spcPts val="0"/>
              </a:spcAft>
              <a:buNone/>
            </a:pPr>
            <a:r>
              <a:rPr lang="en-US"/>
              <a:t>In reality, the Muslim Uyghurs have been the target of ongoing attempts at radicalization by anti-China forces, including the US.</a:t>
            </a:r>
            <a:endParaRPr/>
          </a:p>
          <a:p>
            <a:pPr indent="-342900" lvl="0" marL="342900" rtl="0" algn="l">
              <a:lnSpc>
                <a:spcPct val="90000"/>
              </a:lnSpc>
              <a:spcBef>
                <a:spcPts val="1026"/>
              </a:spcBef>
              <a:spcAft>
                <a:spcPts val="0"/>
              </a:spcAft>
              <a:buNone/>
            </a:pPr>
            <a:r>
              <a:rPr lang="en-US"/>
              <a:t>The CPC was obliged to respond amidst the resulting sharp untick in acts of terrorism in China with a program for deradicalization.</a:t>
            </a:r>
            <a:endParaRPr/>
          </a:p>
          <a:p>
            <a:pPr indent="-342900" lvl="0" marL="342900" rtl="0" algn="l">
              <a:lnSpc>
                <a:spcPct val="90000"/>
              </a:lnSpc>
              <a:spcBef>
                <a:spcPts val="1026"/>
              </a:spcBef>
              <a:spcAft>
                <a:spcPts val="0"/>
              </a:spcAft>
              <a:buNone/>
            </a:pPr>
            <a:r>
              <a:rPr lang="en-US"/>
              <a:t>In the next slide, United States Army Colonel Lawrence Wilkerson makes this clear when he explains why the US has remained in Afghanistan, which borders Xinjiang province.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g1f6ba46ec64_7_91"/>
          <p:cNvSpPr txBox="1"/>
          <p:nvPr>
            <p:ph type="title"/>
          </p:nvPr>
        </p:nvSpPr>
        <p:spPr>
          <a:xfrm>
            <a:off x="531813" y="752475"/>
            <a:ext cx="6894512" cy="1079500"/>
          </a:xfrm>
          <a:prstGeom prst="rect">
            <a:avLst/>
          </a:prstGeom>
          <a:noFill/>
          <a:ln>
            <a:noFill/>
          </a:ln>
        </p:spPr>
        <p:txBody>
          <a:bodyPr anchorCtr="0" anchor="ctr" bIns="46800" lIns="90000" spcFirstLastPara="1" rIns="90000" wrap="square" tIns="46800">
            <a:noAutofit/>
          </a:bodyPr>
          <a:lstStyle/>
          <a:p>
            <a:pPr indent="0" lvl="0" marL="0" rtl="0" algn="l">
              <a:lnSpc>
                <a:spcPct val="90000"/>
              </a:lnSpc>
              <a:spcBef>
                <a:spcPts val="0"/>
              </a:spcBef>
              <a:spcAft>
                <a:spcPts val="0"/>
              </a:spcAft>
              <a:buNone/>
            </a:pPr>
            <a:r>
              <a:rPr lang="en-US"/>
              <a:t>“Why the US Is Still in Afghanistan”</a:t>
            </a:r>
            <a:endParaRPr/>
          </a:p>
        </p:txBody>
      </p:sp>
      <p:pic>
        <p:nvPicPr>
          <p:cNvPr id="672" name="Google Shape;672;g1f6ba46ec64_7_91"/>
          <p:cNvPicPr preferRelativeResize="0"/>
          <p:nvPr>
            <p:ph idx="1" type="body"/>
          </p:nvPr>
        </p:nvPicPr>
        <p:blipFill rotWithShape="1">
          <a:blip r:embed="rId3">
            <a:alphaModFix/>
          </a:blip>
          <a:srcRect b="0" l="0" r="0" t="0"/>
          <a:stretch/>
        </p:blipFill>
        <p:spPr>
          <a:xfrm>
            <a:off x="2287191" y="1690688"/>
            <a:ext cx="4351734" cy="43513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2"/>
                                        </p:tgtEl>
                                        <p:attrNameLst>
                                          <p:attrName>style.visibility</p:attrName>
                                        </p:attrNameLst>
                                      </p:cBhvr>
                                      <p:to>
                                        <p:strVal val="visible"/>
                                      </p:to>
                                    </p:set>
                                    <p:animEffect filter="fade" transition="in">
                                      <p:cBhvr>
                                        <p:cTn dur="5000"/>
                                        <p:tgtEl>
                                          <p:spTgt spid="6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g1f6ba46ec64_7_96"/>
          <p:cNvSpPr txBox="1"/>
          <p:nvPr>
            <p:ph type="title"/>
          </p:nvPr>
        </p:nvSpPr>
        <p:spPr>
          <a:xfrm>
            <a:off x="531813" y="752475"/>
            <a:ext cx="6894512" cy="1079500"/>
          </a:xfrm>
          <a:prstGeom prst="rect">
            <a:avLst/>
          </a:prstGeom>
          <a:noFill/>
          <a:ln>
            <a:noFill/>
          </a:ln>
        </p:spPr>
        <p:txBody>
          <a:bodyPr anchorCtr="0" anchor="ctr" bIns="46800" lIns="90000" spcFirstLastPara="1" rIns="90000" wrap="square" tIns="46800">
            <a:noAutofit/>
          </a:bodyPr>
          <a:lstStyle/>
          <a:p>
            <a:pPr indent="0" lvl="0" marL="0" rtl="0" algn="l">
              <a:lnSpc>
                <a:spcPct val="90000"/>
              </a:lnSpc>
              <a:spcBef>
                <a:spcPts val="0"/>
              </a:spcBef>
              <a:spcAft>
                <a:spcPts val="0"/>
              </a:spcAft>
              <a:buNone/>
            </a:pPr>
            <a:r>
              <a:rPr lang="en-US"/>
              <a:t>Xinjiang – UN Human Rights Council Rejecting Debate</a:t>
            </a:r>
            <a:endParaRPr/>
          </a:p>
        </p:txBody>
      </p:sp>
      <p:sp>
        <p:nvSpPr>
          <p:cNvPr id="678" name="Google Shape;678;g1f6ba46ec64_7_96"/>
          <p:cNvSpPr txBox="1"/>
          <p:nvPr>
            <p:ph idx="1" type="body"/>
          </p:nvPr>
        </p:nvSpPr>
        <p:spPr>
          <a:xfrm>
            <a:off x="533401" y="2336801"/>
            <a:ext cx="6886575" cy="3597275"/>
          </a:xfrm>
          <a:prstGeom prst="rect">
            <a:avLst/>
          </a:prstGeom>
          <a:noFill/>
          <a:ln>
            <a:noFill/>
          </a:ln>
        </p:spPr>
        <p:txBody>
          <a:bodyPr anchorCtr="0" anchor="t" bIns="46800" lIns="90000" spcFirstLastPara="1" rIns="90000" wrap="square" tIns="46800">
            <a:noAutofit/>
          </a:bodyPr>
          <a:lstStyle/>
          <a:p>
            <a:pPr indent="-342900" lvl="0" marL="342900" rtl="0" algn="l">
              <a:lnSpc>
                <a:spcPct val="90000"/>
              </a:lnSpc>
              <a:spcBef>
                <a:spcPts val="0"/>
              </a:spcBef>
              <a:spcAft>
                <a:spcPts val="0"/>
              </a:spcAft>
              <a:buNone/>
            </a:pPr>
            <a:r>
              <a:rPr lang="en-US"/>
              <a:t>In a promising indication that internationally the flimsy narrative of the Uyghur genocide is being seen through, the UN Human Rights Council rejected a motion to hold a debate on China’s policies in Xinjiang.</a:t>
            </a:r>
            <a:endParaRPr/>
          </a:p>
          <a:p>
            <a:pPr indent="-342900" lvl="0" marL="342900" rtl="0" algn="l">
              <a:lnSpc>
                <a:spcPct val="90000"/>
              </a:lnSpc>
              <a:spcBef>
                <a:spcPts val="1026"/>
              </a:spcBef>
              <a:spcAft>
                <a:spcPts val="0"/>
              </a:spcAft>
              <a:buNone/>
            </a:pPr>
            <a:r>
              <a:rPr lang="en-US"/>
              <a:t>This is a rare occurrence, with the motion being only the second motion to be rejected in the entire history of the UN Human Rights Council.</a:t>
            </a:r>
            <a:endParaRPr/>
          </a:p>
          <a:p>
            <a:pPr indent="-342900" lvl="0" marL="342900" rtl="0" algn="l">
              <a:lnSpc>
                <a:spcPct val="90000"/>
              </a:lnSpc>
              <a:spcBef>
                <a:spcPts val="1026"/>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682" name="Shape 682"/>
        <p:cNvGrpSpPr/>
        <p:nvPr/>
      </p:nvGrpSpPr>
      <p:grpSpPr>
        <a:xfrm>
          <a:off x="0" y="0"/>
          <a:ext cx="0" cy="0"/>
          <a:chOff x="0" y="0"/>
          <a:chExt cx="0" cy="0"/>
        </a:xfrm>
      </p:grpSpPr>
      <p:sp>
        <p:nvSpPr>
          <p:cNvPr id="683" name="Google Shape;683;g1f6ba46ec64_7_101"/>
          <p:cNvSpPr/>
          <p:nvPr/>
        </p:nvSpPr>
        <p:spPr>
          <a:xfrm>
            <a:off x="0" y="0"/>
            <a:ext cx="9144000" cy="6857999"/>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pic>
        <p:nvPicPr>
          <p:cNvPr descr="A picture containing outdoor, sky, person, sport&#10;&#10;Description automatically generated" id="684" name="Google Shape;684;g1f6ba46ec64_7_101"/>
          <p:cNvPicPr preferRelativeResize="0"/>
          <p:nvPr/>
        </p:nvPicPr>
        <p:blipFill rotWithShape="1">
          <a:blip r:embed="rId3">
            <a:alphaModFix amt="50000"/>
          </a:blip>
          <a:srcRect b="0" l="0" r="0" t="9638"/>
          <a:stretch/>
        </p:blipFill>
        <p:spPr>
          <a:xfrm>
            <a:off x="1" y="10"/>
            <a:ext cx="9143998" cy="6857990"/>
          </a:xfrm>
          <a:prstGeom prst="rect">
            <a:avLst/>
          </a:prstGeom>
          <a:noFill/>
          <a:ln>
            <a:noFill/>
          </a:ln>
        </p:spPr>
      </p:pic>
      <p:sp>
        <p:nvSpPr>
          <p:cNvPr id="685" name="Google Shape;685;g1f6ba46ec64_7_101"/>
          <p:cNvSpPr txBox="1"/>
          <p:nvPr>
            <p:ph type="ctrTitle"/>
          </p:nvPr>
        </p:nvSpPr>
        <p:spPr>
          <a:xfrm>
            <a:off x="1143000" y="1122362"/>
            <a:ext cx="6858000" cy="2900518"/>
          </a:xfrm>
          <a:prstGeom prst="rect">
            <a:avLst/>
          </a:prstGeom>
          <a:noFill/>
          <a:ln>
            <a:noFill/>
          </a:ln>
        </p:spPr>
        <p:txBody>
          <a:bodyPr anchorCtr="0" anchor="b" bIns="46800" lIns="90000" spcFirstLastPara="1" rIns="90000" wrap="square" tIns="46800">
            <a:normAutofit/>
          </a:bodyPr>
          <a:lstStyle/>
          <a:p>
            <a:pPr indent="0" lvl="0" marL="0" rtl="0" algn="ctr">
              <a:lnSpc>
                <a:spcPct val="90000"/>
              </a:lnSpc>
              <a:spcBef>
                <a:spcPts val="0"/>
              </a:spcBef>
              <a:spcAft>
                <a:spcPts val="0"/>
              </a:spcAft>
              <a:buNone/>
            </a:pPr>
            <a:r>
              <a:rPr lang="en-US"/>
              <a:t>Section II - DPRK</a:t>
            </a:r>
            <a:endParaRPr/>
          </a:p>
        </p:txBody>
      </p:sp>
      <p:sp>
        <p:nvSpPr>
          <p:cNvPr id="686" name="Google Shape;686;g1f6ba46ec64_7_101"/>
          <p:cNvSpPr txBox="1"/>
          <p:nvPr>
            <p:ph idx="1" type="subTitle"/>
          </p:nvPr>
        </p:nvSpPr>
        <p:spPr>
          <a:xfrm>
            <a:off x="1143000" y="4159404"/>
            <a:ext cx="6858000" cy="1098395"/>
          </a:xfrm>
          <a:prstGeom prst="rect">
            <a:avLst/>
          </a:prstGeom>
          <a:noFill/>
          <a:ln>
            <a:noFill/>
          </a:ln>
        </p:spPr>
        <p:txBody>
          <a:bodyPr anchorCtr="0" anchor="t" bIns="46800" lIns="90000" spcFirstLastPara="1" rIns="90000" wrap="square" tIns="46800">
            <a:normAutofit/>
          </a:bodyPr>
          <a:lstStyle/>
          <a:p>
            <a:pPr indent="0" lvl="0" marL="0" rtl="0" algn="ctr">
              <a:lnSpc>
                <a:spcPct val="90000"/>
              </a:lnSpc>
              <a:spcBef>
                <a:spcPts val="0"/>
              </a:spcBef>
              <a:spcAft>
                <a:spcPts val="0"/>
              </a:spcAft>
              <a:buSzPts val="24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3"/>
          <p:cNvSpPr txBox="1"/>
          <p:nvPr/>
        </p:nvSpPr>
        <p:spPr>
          <a:xfrm>
            <a:off x="531812" y="752475"/>
            <a:ext cx="6896100" cy="108108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FFFF"/>
              </a:buClr>
              <a:buSzPts val="3600"/>
              <a:buFont typeface="Trebuchet MS"/>
              <a:buNone/>
            </a:pPr>
            <a:r>
              <a:rPr b="0" i="0" lang="en-US" sz="3600" u="none">
                <a:solidFill>
                  <a:srgbClr val="FFFFFF"/>
                </a:solidFill>
                <a:latin typeface="Trebuchet MS"/>
                <a:ea typeface="Trebuchet MS"/>
                <a:cs typeface="Trebuchet MS"/>
                <a:sym typeface="Trebuchet MS"/>
              </a:rPr>
              <a:t>BRICS</a:t>
            </a:r>
            <a:endParaRPr/>
          </a:p>
        </p:txBody>
      </p:sp>
      <p:sp>
        <p:nvSpPr>
          <p:cNvPr id="495" name="Google Shape;495;p3"/>
          <p:cNvSpPr txBox="1"/>
          <p:nvPr/>
        </p:nvSpPr>
        <p:spPr>
          <a:xfrm>
            <a:off x="533400" y="2336800"/>
            <a:ext cx="6888162" cy="3598862"/>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FFFFFF"/>
              </a:buClr>
              <a:buSzPts val="2400"/>
              <a:buFont typeface="Arial"/>
              <a:buChar char="•"/>
            </a:pPr>
            <a:r>
              <a:rPr b="0" i="0" lang="en-US" sz="2400" u="none">
                <a:solidFill>
                  <a:srgbClr val="FFFFFF"/>
                </a:solidFill>
                <a:latin typeface="Trebuchet MS"/>
                <a:ea typeface="Trebuchet MS"/>
                <a:cs typeface="Trebuchet MS"/>
                <a:sym typeface="Trebuchet MS"/>
              </a:rPr>
              <a:t>Brazil, Russia, India, China, South Africa</a:t>
            </a:r>
            <a:endParaRPr/>
          </a:p>
          <a:p>
            <a:pPr indent="-228600" lvl="1" marL="685800" marR="0" rtl="0" algn="l">
              <a:lnSpc>
                <a:spcPct val="90000"/>
              </a:lnSpc>
              <a:spcBef>
                <a:spcPts val="500"/>
              </a:spcBef>
              <a:spcAft>
                <a:spcPts val="0"/>
              </a:spcAft>
              <a:buClr>
                <a:srgbClr val="FFFFFF"/>
              </a:buClr>
              <a:buSzPts val="2000"/>
              <a:buFont typeface="Arial"/>
              <a:buChar char="•"/>
            </a:pPr>
            <a:r>
              <a:rPr b="0" i="0" lang="en-US" sz="2000" u="none" cap="none" strike="noStrike">
                <a:solidFill>
                  <a:srgbClr val="FFFFFF"/>
                </a:solidFill>
                <a:latin typeface="Trebuchet MS"/>
                <a:ea typeface="Trebuchet MS"/>
                <a:cs typeface="Trebuchet MS"/>
                <a:sym typeface="Trebuchet MS"/>
              </a:rPr>
              <a:t>Spans four continents</a:t>
            </a:r>
            <a:endParaRPr/>
          </a:p>
          <a:p>
            <a:pPr indent="-228600" lvl="1" marL="685800" marR="0" rtl="0" algn="l">
              <a:lnSpc>
                <a:spcPct val="90000"/>
              </a:lnSpc>
              <a:spcBef>
                <a:spcPts val="500"/>
              </a:spcBef>
              <a:spcAft>
                <a:spcPts val="0"/>
              </a:spcAft>
              <a:buClr>
                <a:srgbClr val="FFFFFF"/>
              </a:buClr>
              <a:buSzPts val="2000"/>
              <a:buFont typeface="Arial"/>
              <a:buChar char="•"/>
            </a:pPr>
            <a:r>
              <a:rPr b="0" i="0" lang="en-US" sz="2000" u="none" cap="none" strike="noStrike">
                <a:solidFill>
                  <a:srgbClr val="FFFFFF"/>
                </a:solidFill>
                <a:latin typeface="Trebuchet MS"/>
                <a:ea typeface="Trebuchet MS"/>
                <a:cs typeface="Trebuchet MS"/>
                <a:sym typeface="Trebuchet MS"/>
              </a:rPr>
              <a:t>26% of world land surface</a:t>
            </a:r>
            <a:endParaRPr/>
          </a:p>
          <a:p>
            <a:pPr indent="-228600" lvl="1" marL="685800" marR="0" rtl="0" algn="l">
              <a:lnSpc>
                <a:spcPct val="90000"/>
              </a:lnSpc>
              <a:spcBef>
                <a:spcPts val="500"/>
              </a:spcBef>
              <a:spcAft>
                <a:spcPts val="0"/>
              </a:spcAft>
              <a:buClr>
                <a:srgbClr val="FFFFFF"/>
              </a:buClr>
              <a:buSzPts val="2000"/>
              <a:buFont typeface="Arial"/>
              <a:buChar char="•"/>
            </a:pPr>
            <a:r>
              <a:rPr b="0" i="0" lang="en-US" sz="2000" u="none" cap="none" strike="noStrike">
                <a:solidFill>
                  <a:srgbClr val="FFFFFF"/>
                </a:solidFill>
                <a:latin typeface="Trebuchet MS"/>
                <a:ea typeface="Trebuchet MS"/>
                <a:cs typeface="Trebuchet MS"/>
                <a:sym typeface="Trebuchet MS"/>
              </a:rPr>
              <a:t>41% of world population</a:t>
            </a:r>
            <a:endParaRPr/>
          </a:p>
          <a:p>
            <a:pPr indent="-228600" lvl="0" marL="228600" marR="0" rtl="0" algn="l">
              <a:lnSpc>
                <a:spcPct val="90000"/>
              </a:lnSpc>
              <a:spcBef>
                <a:spcPts val="1000"/>
              </a:spcBef>
              <a:spcAft>
                <a:spcPts val="0"/>
              </a:spcAft>
              <a:buClr>
                <a:srgbClr val="FFFFFF"/>
              </a:buClr>
              <a:buSzPts val="2400"/>
              <a:buFont typeface="Arial"/>
              <a:buChar char="•"/>
            </a:pPr>
            <a:r>
              <a:rPr b="0" i="0" lang="en-US" sz="2400" u="none">
                <a:solidFill>
                  <a:srgbClr val="FFFFFF"/>
                </a:solidFill>
                <a:latin typeface="Trebuchet MS"/>
                <a:ea typeface="Trebuchet MS"/>
                <a:cs typeface="Trebuchet MS"/>
                <a:sym typeface="Trebuchet MS"/>
              </a:rPr>
              <a:t>BRICS payment system in development since 2015—alternative to SWIFT</a:t>
            </a:r>
            <a:endParaRPr/>
          </a:p>
          <a:p>
            <a:pPr indent="-228600" lvl="1" marL="685800" marR="0" rtl="0" algn="l">
              <a:lnSpc>
                <a:spcPct val="90000"/>
              </a:lnSpc>
              <a:spcBef>
                <a:spcPts val="500"/>
              </a:spcBef>
              <a:spcAft>
                <a:spcPts val="0"/>
              </a:spcAft>
              <a:buClr>
                <a:srgbClr val="FFFFFF"/>
              </a:buClr>
              <a:buSzPts val="2000"/>
              <a:buFont typeface="Arial"/>
              <a:buChar char="•"/>
            </a:pPr>
            <a:r>
              <a:rPr b="0" i="0" lang="en-US" sz="2000" u="none" cap="none" strike="noStrike">
                <a:solidFill>
                  <a:srgbClr val="FFFFFF"/>
                </a:solidFill>
                <a:latin typeface="Trebuchet MS"/>
                <a:ea typeface="Trebuchet MS"/>
                <a:cs typeface="Trebuchet MS"/>
                <a:sym typeface="Trebuchet MS"/>
              </a:rPr>
              <a:t>-- &gt; 12 countries seek membership, incl. Argentina, Iran, Algeria, Saudi Arabia</a:t>
            </a:r>
            <a:endParaRPr/>
          </a:p>
          <a:p>
            <a:pPr indent="-228600" lvl="1" marL="685800" marR="0" rtl="0" algn="l">
              <a:lnSpc>
                <a:spcPct val="90000"/>
              </a:lnSpc>
              <a:spcBef>
                <a:spcPts val="500"/>
              </a:spcBef>
              <a:spcAft>
                <a:spcPts val="0"/>
              </a:spcAft>
              <a:buClr>
                <a:srgbClr val="FFFFFF"/>
              </a:buClr>
              <a:buSzPts val="2000"/>
              <a:buFont typeface="Arial"/>
              <a:buChar char="•"/>
            </a:pPr>
            <a:r>
              <a:rPr b="0" i="0" lang="en-US" sz="2000" u="none" cap="none" strike="noStrike">
                <a:solidFill>
                  <a:srgbClr val="FFFFFF"/>
                </a:solidFill>
                <a:latin typeface="Trebuchet MS"/>
                <a:ea typeface="Trebuchet MS"/>
                <a:cs typeface="Trebuchet MS"/>
                <a:sym typeface="Trebuchet MS"/>
              </a:rPr>
              <a:t>Eu has declined against all BRICS currencies in 2022</a:t>
            </a:r>
            <a:endParaRPr/>
          </a:p>
        </p:txBody>
      </p:sp>
      <p:sp>
        <p:nvSpPr>
          <p:cNvPr id="496" name="Google Shape;496;p3"/>
          <p:cNvSpPr txBox="1"/>
          <p:nvPr/>
        </p:nvSpPr>
        <p:spPr>
          <a:xfrm>
            <a:off x="533400" y="5935662"/>
            <a:ext cx="4833937"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g1f6ba46ec64_7_108"/>
          <p:cNvSpPr txBox="1"/>
          <p:nvPr>
            <p:ph type="title"/>
          </p:nvPr>
        </p:nvSpPr>
        <p:spPr>
          <a:xfrm>
            <a:off x="531813" y="752475"/>
            <a:ext cx="6894512" cy="1079500"/>
          </a:xfrm>
          <a:prstGeom prst="rect">
            <a:avLst/>
          </a:prstGeom>
          <a:noFill/>
          <a:ln>
            <a:noFill/>
          </a:ln>
        </p:spPr>
        <p:txBody>
          <a:bodyPr anchorCtr="0" anchor="ctr" bIns="46800" lIns="90000" spcFirstLastPara="1" rIns="90000" wrap="square" tIns="46800">
            <a:noAutofit/>
          </a:bodyPr>
          <a:lstStyle/>
          <a:p>
            <a:pPr indent="0" lvl="0" marL="0" rtl="0" algn="l">
              <a:lnSpc>
                <a:spcPct val="90000"/>
              </a:lnSpc>
              <a:spcBef>
                <a:spcPts val="0"/>
              </a:spcBef>
              <a:spcAft>
                <a:spcPts val="0"/>
              </a:spcAft>
              <a:buNone/>
            </a:pPr>
            <a:r>
              <a:rPr lang="en-US"/>
              <a:t>DPRK vs South Korea</a:t>
            </a:r>
            <a:endParaRPr/>
          </a:p>
        </p:txBody>
      </p:sp>
      <p:sp>
        <p:nvSpPr>
          <p:cNvPr id="692" name="Google Shape;692;g1f6ba46ec64_7_108"/>
          <p:cNvSpPr txBox="1"/>
          <p:nvPr>
            <p:ph idx="1" type="body"/>
          </p:nvPr>
        </p:nvSpPr>
        <p:spPr>
          <a:xfrm>
            <a:off x="533401" y="2336801"/>
            <a:ext cx="6886575" cy="3597275"/>
          </a:xfrm>
          <a:prstGeom prst="rect">
            <a:avLst/>
          </a:prstGeom>
          <a:noFill/>
          <a:ln>
            <a:noFill/>
          </a:ln>
        </p:spPr>
        <p:txBody>
          <a:bodyPr anchorCtr="0" anchor="t" bIns="46800" lIns="90000" spcFirstLastPara="1" rIns="90000" wrap="square" tIns="46800">
            <a:normAutofit/>
          </a:bodyPr>
          <a:lstStyle/>
          <a:p>
            <a:pPr indent="-342900" lvl="0" marL="342900" rtl="0" algn="l">
              <a:lnSpc>
                <a:spcPct val="90000"/>
              </a:lnSpc>
              <a:spcBef>
                <a:spcPts val="0"/>
              </a:spcBef>
              <a:spcAft>
                <a:spcPts val="0"/>
              </a:spcAft>
              <a:buNone/>
            </a:pPr>
            <a:r>
              <a:rPr lang="en-US"/>
              <a:t>Recently the DPRK (North Korea) has come under fire yet again in the Western media for their nuclear tests and missile launches.</a:t>
            </a:r>
            <a:endParaRPr/>
          </a:p>
          <a:p>
            <a:pPr indent="-342900" lvl="0" marL="342900" rtl="0" algn="l">
              <a:lnSpc>
                <a:spcPct val="90000"/>
              </a:lnSpc>
              <a:spcBef>
                <a:spcPts val="1026"/>
              </a:spcBef>
              <a:spcAft>
                <a:spcPts val="0"/>
              </a:spcAft>
              <a:buNone/>
            </a:pPr>
            <a:r>
              <a:rPr lang="en-US"/>
              <a:t>What is not mentioned is the imperialist aggressions which have necessitated the DPRK’s nuclear deterrent. </a:t>
            </a:r>
            <a:endParaRPr/>
          </a:p>
          <a:p>
            <a:pPr indent="-342900" lvl="0" marL="342900" rtl="0" algn="l">
              <a:lnSpc>
                <a:spcPct val="90000"/>
              </a:lnSpc>
              <a:spcBef>
                <a:spcPts val="1026"/>
              </a:spcBef>
              <a:spcAft>
                <a:spcPts val="0"/>
              </a:spcAft>
              <a:buNone/>
            </a:pPr>
            <a:r>
              <a:rPr lang="en-US"/>
              <a:t>What is not mentioned is the imperialist aggressions which have necessitated the DPRK’s nuclear deterrent.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g1f6ba46ec64_7_113"/>
          <p:cNvSpPr txBox="1"/>
          <p:nvPr>
            <p:ph type="title"/>
          </p:nvPr>
        </p:nvSpPr>
        <p:spPr>
          <a:xfrm>
            <a:off x="531813" y="752475"/>
            <a:ext cx="6894512" cy="1079500"/>
          </a:xfrm>
          <a:prstGeom prst="rect">
            <a:avLst/>
          </a:prstGeom>
          <a:noFill/>
          <a:ln>
            <a:noFill/>
          </a:ln>
        </p:spPr>
        <p:txBody>
          <a:bodyPr anchorCtr="0" anchor="ctr" bIns="46800" lIns="90000" spcFirstLastPara="1" rIns="90000" wrap="square" tIns="46800">
            <a:noAutofit/>
          </a:bodyPr>
          <a:lstStyle/>
          <a:p>
            <a:pPr indent="0" lvl="0" marL="0" rtl="0" algn="l">
              <a:lnSpc>
                <a:spcPct val="90000"/>
              </a:lnSpc>
              <a:spcBef>
                <a:spcPts val="0"/>
              </a:spcBef>
              <a:spcAft>
                <a:spcPts val="0"/>
              </a:spcAft>
              <a:buNone/>
            </a:pPr>
            <a:r>
              <a:rPr lang="en-US"/>
              <a:t>DPRK vs South Korea</a:t>
            </a:r>
            <a:endParaRPr/>
          </a:p>
        </p:txBody>
      </p:sp>
      <p:sp>
        <p:nvSpPr>
          <p:cNvPr id="698" name="Google Shape;698;g1f6ba46ec64_7_113"/>
          <p:cNvSpPr txBox="1"/>
          <p:nvPr>
            <p:ph idx="1" type="body"/>
          </p:nvPr>
        </p:nvSpPr>
        <p:spPr>
          <a:xfrm>
            <a:off x="533401" y="2336801"/>
            <a:ext cx="6886575" cy="3597275"/>
          </a:xfrm>
          <a:prstGeom prst="rect">
            <a:avLst/>
          </a:prstGeom>
          <a:noFill/>
          <a:ln>
            <a:noFill/>
          </a:ln>
        </p:spPr>
        <p:txBody>
          <a:bodyPr anchorCtr="0" anchor="t" bIns="46800" lIns="90000" spcFirstLastPara="1" rIns="90000" wrap="square" tIns="46800">
            <a:noAutofit/>
          </a:bodyPr>
          <a:lstStyle/>
          <a:p>
            <a:pPr indent="-342900" lvl="0" marL="342900" rtl="0" algn="l">
              <a:lnSpc>
                <a:spcPct val="90000"/>
              </a:lnSpc>
              <a:spcBef>
                <a:spcPts val="0"/>
              </a:spcBef>
              <a:spcAft>
                <a:spcPts val="0"/>
              </a:spcAft>
              <a:buNone/>
            </a:pPr>
            <a:r>
              <a:rPr lang="en-US"/>
              <a:t>In October 2022, the US and South Korea conducted the largest joint air drill in the history, which has been termed Operation Vigilant Storm.</a:t>
            </a:r>
            <a:endParaRPr/>
          </a:p>
          <a:p>
            <a:pPr indent="-342900" lvl="0" marL="342900" rtl="0" algn="l">
              <a:lnSpc>
                <a:spcPct val="90000"/>
              </a:lnSpc>
              <a:spcBef>
                <a:spcPts val="1026"/>
              </a:spcBef>
              <a:spcAft>
                <a:spcPts val="0"/>
              </a:spcAft>
              <a:buNone/>
            </a:pPr>
            <a:r>
              <a:rPr lang="en-US"/>
              <a:t>This operation emerged after a series of escalations in military activity in occupied Korea, which also included the “Ulji Freedom Shield” field mobile drills as well as large-scale joint naval exercises.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g1f6ba46ec64_7_118"/>
          <p:cNvSpPr txBox="1"/>
          <p:nvPr>
            <p:ph type="title"/>
          </p:nvPr>
        </p:nvSpPr>
        <p:spPr>
          <a:xfrm>
            <a:off x="531813" y="752475"/>
            <a:ext cx="6894512" cy="1079500"/>
          </a:xfrm>
          <a:prstGeom prst="rect">
            <a:avLst/>
          </a:prstGeom>
          <a:noFill/>
          <a:ln>
            <a:noFill/>
          </a:ln>
        </p:spPr>
        <p:txBody>
          <a:bodyPr anchorCtr="0" anchor="ctr" bIns="46800" lIns="90000" spcFirstLastPara="1" rIns="90000" wrap="square" tIns="46800">
            <a:noAutofit/>
          </a:bodyPr>
          <a:lstStyle/>
          <a:p>
            <a:pPr indent="0" lvl="0" marL="0" rtl="0" algn="l">
              <a:lnSpc>
                <a:spcPct val="90000"/>
              </a:lnSpc>
              <a:spcBef>
                <a:spcPts val="0"/>
              </a:spcBef>
              <a:spcAft>
                <a:spcPts val="0"/>
              </a:spcAft>
              <a:buNone/>
            </a:pPr>
            <a:r>
              <a:rPr lang="en-US"/>
              <a:t>DPRK vs South Korea</a:t>
            </a:r>
            <a:endParaRPr/>
          </a:p>
        </p:txBody>
      </p:sp>
      <p:sp>
        <p:nvSpPr>
          <p:cNvPr id="704" name="Google Shape;704;g1f6ba46ec64_7_118"/>
          <p:cNvSpPr txBox="1"/>
          <p:nvPr>
            <p:ph idx="1" type="body"/>
          </p:nvPr>
        </p:nvSpPr>
        <p:spPr>
          <a:xfrm>
            <a:off x="533401" y="2336801"/>
            <a:ext cx="3956115" cy="3597275"/>
          </a:xfrm>
          <a:prstGeom prst="rect">
            <a:avLst/>
          </a:prstGeom>
          <a:noFill/>
          <a:ln>
            <a:noFill/>
          </a:ln>
        </p:spPr>
        <p:txBody>
          <a:bodyPr anchorCtr="0" anchor="t" bIns="46800" lIns="90000" spcFirstLastPara="1" rIns="90000" wrap="square" tIns="46800">
            <a:noAutofit/>
          </a:bodyPr>
          <a:lstStyle/>
          <a:p>
            <a:pPr indent="-342900" lvl="0" marL="342900" rtl="0" algn="l">
              <a:lnSpc>
                <a:spcPct val="90000"/>
              </a:lnSpc>
              <a:spcBef>
                <a:spcPts val="0"/>
              </a:spcBef>
              <a:spcAft>
                <a:spcPts val="0"/>
              </a:spcAft>
              <a:buNone/>
            </a:pPr>
            <a:r>
              <a:rPr lang="en-US"/>
              <a:t>At this point, the forces of occupied Korea are openly talking about practicing pre-emptive strikes against the DPRK.</a:t>
            </a:r>
            <a:endParaRPr/>
          </a:p>
          <a:p>
            <a:pPr indent="-342900" lvl="0" marL="342900" rtl="0" algn="l">
              <a:lnSpc>
                <a:spcPct val="90000"/>
              </a:lnSpc>
              <a:spcBef>
                <a:spcPts val="1026"/>
              </a:spcBef>
              <a:spcAft>
                <a:spcPts val="0"/>
              </a:spcAft>
              <a:buNone/>
            </a:pPr>
            <a:r>
              <a:rPr lang="en-US"/>
              <a:t>These actions have been sharply condemned by the Foreign Ministry of the DPRK, which has stated that the “U.S. nuclear war scenario against the DPRK has entered the final stage.”</a:t>
            </a:r>
            <a:endParaRPr/>
          </a:p>
          <a:p>
            <a:pPr indent="0" lvl="0" marL="0" rtl="0" algn="l">
              <a:lnSpc>
                <a:spcPct val="90000"/>
              </a:lnSpc>
              <a:spcBef>
                <a:spcPts val="1026"/>
              </a:spcBef>
              <a:spcAft>
                <a:spcPts val="0"/>
              </a:spcAft>
              <a:buSzPts val="2400"/>
              <a:buNone/>
            </a:pPr>
            <a:r>
              <a:t/>
            </a:r>
            <a:endParaRPr/>
          </a:p>
        </p:txBody>
      </p:sp>
      <p:pic>
        <p:nvPicPr>
          <p:cNvPr descr="A group of military vehicles on a road&#10;&#10;Description automatically generated with low confidence" id="705" name="Google Shape;705;g1f6ba46ec64_7_118"/>
          <p:cNvPicPr preferRelativeResize="0"/>
          <p:nvPr/>
        </p:nvPicPr>
        <p:blipFill rotWithShape="1">
          <a:blip r:embed="rId3">
            <a:alphaModFix/>
          </a:blip>
          <a:srcRect b="0" l="0" r="0" t="0"/>
          <a:stretch/>
        </p:blipFill>
        <p:spPr>
          <a:xfrm>
            <a:off x="4489516" y="2336801"/>
            <a:ext cx="4495725" cy="299340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709" name="Shape 709"/>
        <p:cNvGrpSpPr/>
        <p:nvPr/>
      </p:nvGrpSpPr>
      <p:grpSpPr>
        <a:xfrm>
          <a:off x="0" y="0"/>
          <a:ext cx="0" cy="0"/>
          <a:chOff x="0" y="0"/>
          <a:chExt cx="0" cy="0"/>
        </a:xfrm>
      </p:grpSpPr>
      <p:sp>
        <p:nvSpPr>
          <p:cNvPr id="710" name="Google Shape;710;g1f6ba46ec64_7_124"/>
          <p:cNvSpPr/>
          <p:nvPr/>
        </p:nvSpPr>
        <p:spPr>
          <a:xfrm>
            <a:off x="0" y="0"/>
            <a:ext cx="9144000" cy="6857999"/>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pic>
        <p:nvPicPr>
          <p:cNvPr id="711" name="Google Shape;711;g1f6ba46ec64_7_124"/>
          <p:cNvPicPr preferRelativeResize="0"/>
          <p:nvPr/>
        </p:nvPicPr>
        <p:blipFill rotWithShape="1">
          <a:blip r:embed="rId3">
            <a:alphaModFix amt="50000"/>
          </a:blip>
          <a:srcRect b="-1" l="5334" r="-1" t="0"/>
          <a:stretch/>
        </p:blipFill>
        <p:spPr>
          <a:xfrm>
            <a:off x="15" y="1"/>
            <a:ext cx="9143985" cy="6857999"/>
          </a:xfrm>
          <a:prstGeom prst="rect">
            <a:avLst/>
          </a:prstGeom>
          <a:noFill/>
          <a:ln>
            <a:noFill/>
          </a:ln>
        </p:spPr>
      </p:pic>
      <p:sp>
        <p:nvSpPr>
          <p:cNvPr id="712" name="Google Shape;712;g1f6ba46ec64_7_124"/>
          <p:cNvSpPr txBox="1"/>
          <p:nvPr>
            <p:ph type="ctrTitle"/>
          </p:nvPr>
        </p:nvSpPr>
        <p:spPr>
          <a:xfrm>
            <a:off x="1143000" y="1122362"/>
            <a:ext cx="6858000" cy="2900518"/>
          </a:xfrm>
          <a:prstGeom prst="rect">
            <a:avLst/>
          </a:prstGeom>
          <a:noFill/>
          <a:ln>
            <a:noFill/>
          </a:ln>
        </p:spPr>
        <p:txBody>
          <a:bodyPr anchorCtr="0" anchor="b" bIns="46800" lIns="90000" spcFirstLastPara="1" rIns="90000" wrap="square" tIns="46800">
            <a:normAutofit/>
          </a:bodyPr>
          <a:lstStyle/>
          <a:p>
            <a:pPr indent="0" lvl="0" marL="0" rtl="0" algn="ctr">
              <a:lnSpc>
                <a:spcPct val="90000"/>
              </a:lnSpc>
              <a:spcBef>
                <a:spcPts val="0"/>
              </a:spcBef>
              <a:spcAft>
                <a:spcPts val="0"/>
              </a:spcAft>
              <a:buNone/>
            </a:pPr>
            <a:r>
              <a:rPr lang="en-US"/>
              <a:t>Section III - India</a:t>
            </a:r>
            <a:endParaRPr/>
          </a:p>
        </p:txBody>
      </p:sp>
      <p:sp>
        <p:nvSpPr>
          <p:cNvPr id="713" name="Google Shape;713;g1f6ba46ec64_7_124"/>
          <p:cNvSpPr txBox="1"/>
          <p:nvPr>
            <p:ph idx="1" type="subTitle"/>
          </p:nvPr>
        </p:nvSpPr>
        <p:spPr>
          <a:xfrm>
            <a:off x="1143000" y="4159404"/>
            <a:ext cx="6858000" cy="1098395"/>
          </a:xfrm>
          <a:prstGeom prst="rect">
            <a:avLst/>
          </a:prstGeom>
          <a:noFill/>
          <a:ln>
            <a:noFill/>
          </a:ln>
        </p:spPr>
        <p:txBody>
          <a:bodyPr anchorCtr="0" anchor="t" bIns="46800" lIns="90000" spcFirstLastPara="1" rIns="90000" wrap="square" tIns="46800">
            <a:normAutofit/>
          </a:bodyPr>
          <a:lstStyle/>
          <a:p>
            <a:pPr indent="0" lvl="0" marL="0" rtl="0" algn="ctr">
              <a:lnSpc>
                <a:spcPct val="90000"/>
              </a:lnSpc>
              <a:spcBef>
                <a:spcPts val="0"/>
              </a:spcBef>
              <a:spcAft>
                <a:spcPts val="0"/>
              </a:spcAft>
              <a:buSzPts val="24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g1f6ba46ec64_7_131"/>
          <p:cNvSpPr txBox="1"/>
          <p:nvPr>
            <p:ph type="title"/>
          </p:nvPr>
        </p:nvSpPr>
        <p:spPr>
          <a:xfrm>
            <a:off x="531813" y="752475"/>
            <a:ext cx="6894512" cy="1079500"/>
          </a:xfrm>
          <a:prstGeom prst="rect">
            <a:avLst/>
          </a:prstGeom>
          <a:noFill/>
          <a:ln>
            <a:noFill/>
          </a:ln>
        </p:spPr>
        <p:txBody>
          <a:bodyPr anchorCtr="0" anchor="ctr" bIns="46800" lIns="90000" spcFirstLastPara="1" rIns="90000" wrap="square" tIns="46800">
            <a:noAutofit/>
          </a:bodyPr>
          <a:lstStyle/>
          <a:p>
            <a:pPr indent="0" lvl="0" marL="0" rtl="0" algn="l">
              <a:lnSpc>
                <a:spcPct val="90000"/>
              </a:lnSpc>
              <a:spcBef>
                <a:spcPts val="0"/>
              </a:spcBef>
              <a:spcAft>
                <a:spcPts val="0"/>
              </a:spcAft>
              <a:buNone/>
            </a:pPr>
            <a:r>
              <a:rPr lang="en-US"/>
              <a:t>India - Background</a:t>
            </a:r>
            <a:endParaRPr/>
          </a:p>
        </p:txBody>
      </p:sp>
      <p:sp>
        <p:nvSpPr>
          <p:cNvPr id="719" name="Google Shape;719;g1f6ba46ec64_7_131"/>
          <p:cNvSpPr txBox="1"/>
          <p:nvPr>
            <p:ph idx="1" type="body"/>
          </p:nvPr>
        </p:nvSpPr>
        <p:spPr>
          <a:xfrm>
            <a:off x="533401" y="2336801"/>
            <a:ext cx="6886575" cy="3597275"/>
          </a:xfrm>
          <a:prstGeom prst="rect">
            <a:avLst/>
          </a:prstGeom>
          <a:noFill/>
          <a:ln>
            <a:noFill/>
          </a:ln>
        </p:spPr>
        <p:txBody>
          <a:bodyPr anchorCtr="0" anchor="t" bIns="46800" lIns="90000" spcFirstLastPara="1" rIns="90000" wrap="square" tIns="46800">
            <a:noAutofit/>
          </a:bodyPr>
          <a:lstStyle/>
          <a:p>
            <a:pPr indent="-342900" lvl="0" marL="342900" rtl="0" algn="l">
              <a:lnSpc>
                <a:spcPct val="90000"/>
              </a:lnSpc>
              <a:spcBef>
                <a:spcPts val="0"/>
              </a:spcBef>
              <a:spcAft>
                <a:spcPts val="0"/>
              </a:spcAft>
              <a:buSzPts val="2400"/>
              <a:buFont typeface="Arial"/>
              <a:buChar char="•"/>
            </a:pPr>
            <a:r>
              <a:rPr lang="en-US"/>
              <a:t>Privatization and neoliberal economic policies have accelerated in India ever since the counterrevolution in the Soviet Union in 1991.</a:t>
            </a:r>
            <a:endParaRPr/>
          </a:p>
          <a:p>
            <a:pPr indent="-342900" lvl="0" marL="342900" rtl="0" algn="l">
              <a:lnSpc>
                <a:spcPct val="90000"/>
              </a:lnSpc>
              <a:spcBef>
                <a:spcPts val="1026"/>
              </a:spcBef>
              <a:spcAft>
                <a:spcPts val="0"/>
              </a:spcAft>
              <a:buSzPts val="2400"/>
              <a:buFont typeface="Arial"/>
              <a:buChar char="•"/>
            </a:pPr>
            <a:r>
              <a:rPr lang="en-US"/>
              <a:t>The impact on the Indian peasantry has been particularly severe, with hundreds of thousands of peasants committing suicide in the last 15 years because competition with multinational corporations has left them unable to continue making a living.</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g1f6ba46ec64_7_136"/>
          <p:cNvSpPr txBox="1"/>
          <p:nvPr>
            <p:ph type="title"/>
          </p:nvPr>
        </p:nvSpPr>
        <p:spPr>
          <a:xfrm>
            <a:off x="531813" y="752475"/>
            <a:ext cx="6894512" cy="1079500"/>
          </a:xfrm>
          <a:prstGeom prst="rect">
            <a:avLst/>
          </a:prstGeom>
          <a:noFill/>
          <a:ln>
            <a:noFill/>
          </a:ln>
        </p:spPr>
        <p:txBody>
          <a:bodyPr anchorCtr="0" anchor="ctr" bIns="46800" lIns="90000" spcFirstLastPara="1" rIns="90000" wrap="square" tIns="46800">
            <a:noAutofit/>
          </a:bodyPr>
          <a:lstStyle/>
          <a:p>
            <a:pPr indent="0" lvl="0" marL="0" rtl="0" algn="l">
              <a:lnSpc>
                <a:spcPct val="90000"/>
              </a:lnSpc>
              <a:spcBef>
                <a:spcPts val="0"/>
              </a:spcBef>
              <a:spcAft>
                <a:spcPts val="0"/>
              </a:spcAft>
              <a:buNone/>
            </a:pPr>
            <a:r>
              <a:rPr lang="en-US"/>
              <a:t>India – Three Black Farm Laws</a:t>
            </a:r>
            <a:endParaRPr/>
          </a:p>
        </p:txBody>
      </p:sp>
      <p:sp>
        <p:nvSpPr>
          <p:cNvPr id="725" name="Google Shape;725;g1f6ba46ec64_7_136"/>
          <p:cNvSpPr txBox="1"/>
          <p:nvPr>
            <p:ph idx="1" type="body"/>
          </p:nvPr>
        </p:nvSpPr>
        <p:spPr>
          <a:xfrm>
            <a:off x="533401" y="2336801"/>
            <a:ext cx="6886575" cy="3597275"/>
          </a:xfrm>
          <a:prstGeom prst="rect">
            <a:avLst/>
          </a:prstGeom>
          <a:noFill/>
          <a:ln>
            <a:noFill/>
          </a:ln>
        </p:spPr>
        <p:txBody>
          <a:bodyPr anchorCtr="0" anchor="t" bIns="46800" lIns="90000" spcFirstLastPara="1" rIns="90000" wrap="square" tIns="46800">
            <a:noAutofit/>
          </a:bodyPr>
          <a:lstStyle/>
          <a:p>
            <a:pPr indent="-342900" lvl="0" marL="342900" rtl="0" algn="l">
              <a:lnSpc>
                <a:spcPct val="90000"/>
              </a:lnSpc>
              <a:spcBef>
                <a:spcPts val="0"/>
              </a:spcBef>
              <a:spcAft>
                <a:spcPts val="0"/>
              </a:spcAft>
              <a:buSzPts val="2400"/>
              <a:buFont typeface="Arial"/>
              <a:buChar char="•"/>
            </a:pPr>
            <a:r>
              <a:rPr lang="en-US"/>
              <a:t>Recently, the ruling Hindu Nationalist Bharatiya Janata Party (BJP) under Narendra Modi had enacted the Three Black Farm Laws, which sank India’s agricultural sector deeper into neoliberalism.</a:t>
            </a:r>
            <a:endParaRPr/>
          </a:p>
          <a:p>
            <a:pPr indent="-342900" lvl="0" marL="342900" rtl="0" algn="l">
              <a:lnSpc>
                <a:spcPct val="90000"/>
              </a:lnSpc>
              <a:spcBef>
                <a:spcPts val="1026"/>
              </a:spcBef>
              <a:spcAft>
                <a:spcPts val="0"/>
              </a:spcAft>
              <a:buSzPts val="2400"/>
              <a:buFont typeface="Arial"/>
              <a:buChar char="•"/>
            </a:pPr>
            <a:r>
              <a:rPr lang="en-US"/>
              <a:t>The laws removed price controls on crops, facilitated private monopoly control of the agricultural market, and reduced other state interventions which protected the livelihood of India’s peasantry.</a:t>
            </a:r>
            <a:endParaRPr/>
          </a:p>
        </p:txBody>
      </p:sp>
      <p:sp>
        <p:nvSpPr>
          <p:cNvPr id="726" name="Google Shape;726;g1f6ba46ec64_7_136"/>
          <p:cNvSpPr txBox="1"/>
          <p:nvPr>
            <p:ph idx="11" type="ftr"/>
          </p:nvPr>
        </p:nvSpPr>
        <p:spPr>
          <a:xfrm>
            <a:off x="533400" y="5935664"/>
            <a:ext cx="4832350" cy="363537"/>
          </a:xfrm>
          <a:prstGeom prst="rect">
            <a:avLst/>
          </a:prstGeom>
          <a:noFill/>
          <a:ln>
            <a:noFill/>
          </a:ln>
        </p:spPr>
        <p:txBody>
          <a:bodyPr anchorCtr="0" anchor="ctr" bIns="46800" lIns="90000" spcFirstLastPara="1" rIns="90000" wrap="square" tIns="46800">
            <a:noAutofit/>
          </a:bodyPr>
          <a:lstStyle/>
          <a:p>
            <a:pPr indent="0" lvl="0" marL="0" rtl="0" algn="l">
              <a:spcBef>
                <a:spcPts val="0"/>
              </a:spcBef>
              <a:spcAft>
                <a:spcPts val="0"/>
              </a:spcAft>
              <a:buClr>
                <a:srgbClr val="FFFFFF"/>
              </a:buClr>
              <a:buSzPts val="1000"/>
              <a:buFont typeface="Calibri"/>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g1f6ba46ec64_7_142"/>
          <p:cNvSpPr txBox="1"/>
          <p:nvPr>
            <p:ph type="title"/>
          </p:nvPr>
        </p:nvSpPr>
        <p:spPr>
          <a:xfrm>
            <a:off x="531813" y="752475"/>
            <a:ext cx="6894512" cy="1079500"/>
          </a:xfrm>
          <a:prstGeom prst="rect">
            <a:avLst/>
          </a:prstGeom>
          <a:noFill/>
          <a:ln>
            <a:noFill/>
          </a:ln>
        </p:spPr>
        <p:txBody>
          <a:bodyPr anchorCtr="0" anchor="ctr" bIns="46800" lIns="90000" spcFirstLastPara="1" rIns="90000" wrap="square" tIns="46800">
            <a:noAutofit/>
          </a:bodyPr>
          <a:lstStyle/>
          <a:p>
            <a:pPr indent="0" lvl="0" marL="0" rtl="0" algn="l">
              <a:lnSpc>
                <a:spcPct val="90000"/>
              </a:lnSpc>
              <a:spcBef>
                <a:spcPts val="0"/>
              </a:spcBef>
              <a:spcAft>
                <a:spcPts val="0"/>
              </a:spcAft>
              <a:buNone/>
            </a:pPr>
            <a:r>
              <a:rPr lang="en-US"/>
              <a:t>India – The Peasant Movement</a:t>
            </a:r>
            <a:endParaRPr/>
          </a:p>
        </p:txBody>
      </p:sp>
      <p:sp>
        <p:nvSpPr>
          <p:cNvPr id="732" name="Google Shape;732;g1f6ba46ec64_7_142"/>
          <p:cNvSpPr txBox="1"/>
          <p:nvPr>
            <p:ph idx="1" type="body"/>
          </p:nvPr>
        </p:nvSpPr>
        <p:spPr>
          <a:xfrm>
            <a:off x="533401" y="2336801"/>
            <a:ext cx="4038599" cy="3597275"/>
          </a:xfrm>
          <a:prstGeom prst="rect">
            <a:avLst/>
          </a:prstGeom>
          <a:noFill/>
          <a:ln>
            <a:noFill/>
          </a:ln>
        </p:spPr>
        <p:txBody>
          <a:bodyPr anchorCtr="0" anchor="t" bIns="46800" lIns="90000" spcFirstLastPara="1" rIns="90000" wrap="square" tIns="46800">
            <a:noAutofit/>
          </a:bodyPr>
          <a:lstStyle/>
          <a:p>
            <a:pPr indent="-342900" lvl="0" marL="342900" rtl="0" algn="l">
              <a:lnSpc>
                <a:spcPct val="90000"/>
              </a:lnSpc>
              <a:spcBef>
                <a:spcPts val="0"/>
              </a:spcBef>
              <a:spcAft>
                <a:spcPts val="0"/>
              </a:spcAft>
              <a:buSzPts val="2400"/>
              <a:buFont typeface="Arial"/>
              <a:buChar char="•"/>
            </a:pPr>
            <a:r>
              <a:rPr lang="en-US"/>
              <a:t>The peasants and allied workers have responded with protests at an unprecedented scale against the Three Black Farm Laws.</a:t>
            </a:r>
            <a:endParaRPr/>
          </a:p>
          <a:p>
            <a:pPr indent="-342900" lvl="0" marL="342900" rtl="0" algn="l">
              <a:lnSpc>
                <a:spcPct val="90000"/>
              </a:lnSpc>
              <a:spcBef>
                <a:spcPts val="1026"/>
              </a:spcBef>
              <a:spcAft>
                <a:spcPts val="0"/>
              </a:spcAft>
              <a:buSzPts val="2400"/>
              <a:buFont typeface="Arial"/>
              <a:buChar char="•"/>
            </a:pPr>
            <a:r>
              <a:rPr lang="en-US"/>
              <a:t>The All-India Kisan Khet Mazdoor Sanghathan (AIKKMS), associated with the Socialist Unity Center of India (Communist), has taken a leading role in organizing the peasants to fight back.</a:t>
            </a:r>
            <a:endParaRPr/>
          </a:p>
        </p:txBody>
      </p:sp>
      <p:sp>
        <p:nvSpPr>
          <p:cNvPr id="733" name="Google Shape;733;g1f6ba46ec64_7_142"/>
          <p:cNvSpPr txBox="1"/>
          <p:nvPr>
            <p:ph idx="11" type="ftr"/>
          </p:nvPr>
        </p:nvSpPr>
        <p:spPr>
          <a:xfrm>
            <a:off x="533400" y="5935664"/>
            <a:ext cx="4832350" cy="363537"/>
          </a:xfrm>
          <a:prstGeom prst="rect">
            <a:avLst/>
          </a:prstGeom>
          <a:noFill/>
          <a:ln>
            <a:noFill/>
          </a:ln>
        </p:spPr>
        <p:txBody>
          <a:bodyPr anchorCtr="0" anchor="ctr" bIns="46800" lIns="90000" spcFirstLastPara="1" rIns="90000" wrap="square" tIns="46800">
            <a:noAutofit/>
          </a:bodyPr>
          <a:lstStyle/>
          <a:p>
            <a:pPr indent="0" lvl="0" marL="0" rtl="0" algn="l">
              <a:spcBef>
                <a:spcPts val="0"/>
              </a:spcBef>
              <a:spcAft>
                <a:spcPts val="0"/>
              </a:spcAft>
              <a:buClr>
                <a:srgbClr val="FFFFFF"/>
              </a:buClr>
              <a:buSzPts val="1000"/>
              <a:buFont typeface="Calibri"/>
              <a:buNone/>
            </a:pPr>
            <a:r>
              <a:t/>
            </a:r>
            <a:endParaRPr/>
          </a:p>
        </p:txBody>
      </p:sp>
      <p:pic>
        <p:nvPicPr>
          <p:cNvPr descr="A group of people holding signs&#10;&#10;Description automatically generated with medium confidence" id="734" name="Google Shape;734;g1f6ba46ec64_7_142"/>
          <p:cNvPicPr preferRelativeResize="0"/>
          <p:nvPr/>
        </p:nvPicPr>
        <p:blipFill rotWithShape="1">
          <a:blip r:embed="rId3">
            <a:alphaModFix/>
          </a:blip>
          <a:srcRect b="0" l="0" r="0" t="0"/>
          <a:stretch/>
        </p:blipFill>
        <p:spPr>
          <a:xfrm>
            <a:off x="4687479" y="2336801"/>
            <a:ext cx="4230966" cy="260439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g1f6ba46ec64_7_149"/>
          <p:cNvSpPr txBox="1"/>
          <p:nvPr>
            <p:ph type="title"/>
          </p:nvPr>
        </p:nvSpPr>
        <p:spPr>
          <a:xfrm>
            <a:off x="531813" y="752475"/>
            <a:ext cx="6894512" cy="1079500"/>
          </a:xfrm>
          <a:prstGeom prst="rect">
            <a:avLst/>
          </a:prstGeom>
          <a:noFill/>
          <a:ln>
            <a:noFill/>
          </a:ln>
        </p:spPr>
        <p:txBody>
          <a:bodyPr anchorCtr="0" anchor="ctr" bIns="46800" lIns="90000" spcFirstLastPara="1" rIns="90000" wrap="square" tIns="46800">
            <a:noAutofit/>
          </a:bodyPr>
          <a:lstStyle/>
          <a:p>
            <a:pPr indent="0" lvl="0" marL="0" rtl="0" algn="l">
              <a:lnSpc>
                <a:spcPct val="90000"/>
              </a:lnSpc>
              <a:spcBef>
                <a:spcPts val="0"/>
              </a:spcBef>
              <a:spcAft>
                <a:spcPts val="0"/>
              </a:spcAft>
              <a:buNone/>
            </a:pPr>
            <a:r>
              <a:rPr lang="en-US"/>
              <a:t>India – Tentative Victory and the Future</a:t>
            </a:r>
            <a:endParaRPr/>
          </a:p>
        </p:txBody>
      </p:sp>
      <p:sp>
        <p:nvSpPr>
          <p:cNvPr id="740" name="Google Shape;740;g1f6ba46ec64_7_149"/>
          <p:cNvSpPr txBox="1"/>
          <p:nvPr>
            <p:ph idx="1" type="body"/>
          </p:nvPr>
        </p:nvSpPr>
        <p:spPr>
          <a:xfrm>
            <a:off x="533401" y="2336801"/>
            <a:ext cx="6886575" cy="3597275"/>
          </a:xfrm>
          <a:prstGeom prst="rect">
            <a:avLst/>
          </a:prstGeom>
          <a:noFill/>
          <a:ln>
            <a:noFill/>
          </a:ln>
        </p:spPr>
        <p:txBody>
          <a:bodyPr anchorCtr="0" anchor="t" bIns="46800" lIns="90000" spcFirstLastPara="1" rIns="90000" wrap="square" tIns="46800">
            <a:noAutofit/>
          </a:bodyPr>
          <a:lstStyle/>
          <a:p>
            <a:pPr indent="-342900" lvl="0" marL="342900" rtl="0" algn="l">
              <a:lnSpc>
                <a:spcPct val="90000"/>
              </a:lnSpc>
              <a:spcBef>
                <a:spcPts val="0"/>
              </a:spcBef>
              <a:spcAft>
                <a:spcPts val="0"/>
              </a:spcAft>
              <a:buSzPts val="2400"/>
              <a:buFont typeface="Arial"/>
              <a:buChar char="•"/>
            </a:pPr>
            <a:r>
              <a:rPr lang="en-US"/>
              <a:t>Despite immense struggle from the BJP government, Modi capitulated in November 2021, announcing that the Three Black Farm Laws would be withdrawn.</a:t>
            </a:r>
            <a:endParaRPr/>
          </a:p>
          <a:p>
            <a:pPr indent="-342900" lvl="0" marL="342900" rtl="0" algn="l">
              <a:lnSpc>
                <a:spcPct val="90000"/>
              </a:lnSpc>
              <a:spcBef>
                <a:spcPts val="1026"/>
              </a:spcBef>
              <a:spcAft>
                <a:spcPts val="0"/>
              </a:spcAft>
              <a:buSzPts val="2400"/>
              <a:buFont typeface="Arial"/>
              <a:buChar char="•"/>
            </a:pPr>
            <a:r>
              <a:rPr lang="en-US"/>
              <a:t>This has been a great victory for the Indian peasant movement and a sign of a shift in power towards the masses, but there is still much work to be done. </a:t>
            </a:r>
            <a:endParaRPr/>
          </a:p>
          <a:p>
            <a:pPr indent="-342900" lvl="0" marL="342900" rtl="0" algn="l">
              <a:lnSpc>
                <a:spcPct val="90000"/>
              </a:lnSpc>
              <a:spcBef>
                <a:spcPts val="1026"/>
              </a:spcBef>
              <a:spcAft>
                <a:spcPts val="0"/>
              </a:spcAft>
              <a:buSzPts val="2400"/>
              <a:buFont typeface="Arial"/>
              <a:buChar char="•"/>
            </a:pPr>
            <a:r>
              <a:rPr lang="en-US"/>
              <a:t>Class consciousness has flourished in India through the struggle, but the workers and peasants will need to maintain unity in the face of the inevitable growing fascist threat as capitalism continues to decay.</a:t>
            </a:r>
            <a:endParaRPr/>
          </a:p>
        </p:txBody>
      </p:sp>
      <p:sp>
        <p:nvSpPr>
          <p:cNvPr id="741" name="Google Shape;741;g1f6ba46ec64_7_149"/>
          <p:cNvSpPr txBox="1"/>
          <p:nvPr>
            <p:ph idx="11" type="ftr"/>
          </p:nvPr>
        </p:nvSpPr>
        <p:spPr>
          <a:xfrm>
            <a:off x="533400" y="5935664"/>
            <a:ext cx="4832350" cy="363537"/>
          </a:xfrm>
          <a:prstGeom prst="rect">
            <a:avLst/>
          </a:prstGeom>
          <a:noFill/>
          <a:ln>
            <a:noFill/>
          </a:ln>
        </p:spPr>
        <p:txBody>
          <a:bodyPr anchorCtr="0" anchor="ctr" bIns="46800" lIns="90000" spcFirstLastPara="1" rIns="90000" wrap="square" tIns="46800">
            <a:noAutofit/>
          </a:bodyPr>
          <a:lstStyle/>
          <a:p>
            <a:pPr indent="0" lvl="0" marL="0" rtl="0" algn="l">
              <a:spcBef>
                <a:spcPts val="0"/>
              </a:spcBef>
              <a:spcAft>
                <a:spcPts val="0"/>
              </a:spcAft>
              <a:buClr>
                <a:srgbClr val="FFFFFF"/>
              </a:buClr>
              <a:buSzPts val="1000"/>
              <a:buFont typeface="Calibri"/>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g1f6ba46ec64_7_155"/>
          <p:cNvSpPr txBox="1"/>
          <p:nvPr>
            <p:ph type="title"/>
          </p:nvPr>
        </p:nvSpPr>
        <p:spPr>
          <a:xfrm>
            <a:off x="531813" y="752475"/>
            <a:ext cx="6894512" cy="1079500"/>
          </a:xfrm>
          <a:prstGeom prst="rect">
            <a:avLst/>
          </a:prstGeom>
          <a:noFill/>
          <a:ln>
            <a:noFill/>
          </a:ln>
        </p:spPr>
        <p:txBody>
          <a:bodyPr anchorCtr="0" anchor="ctr" bIns="46800" lIns="90000" spcFirstLastPara="1" rIns="90000" wrap="square" tIns="46800">
            <a:noAutofit/>
          </a:bodyPr>
          <a:lstStyle/>
          <a:p>
            <a:pPr indent="0" lvl="0" marL="0" rtl="0" algn="l">
              <a:lnSpc>
                <a:spcPct val="90000"/>
              </a:lnSpc>
              <a:spcBef>
                <a:spcPts val="0"/>
              </a:spcBef>
              <a:spcAft>
                <a:spcPts val="0"/>
              </a:spcAft>
              <a:buNone/>
            </a:pPr>
            <a:r>
              <a:rPr lang="en-US"/>
              <a:t>Q&amp;A</a:t>
            </a:r>
            <a:endParaRPr/>
          </a:p>
        </p:txBody>
      </p:sp>
      <p:sp>
        <p:nvSpPr>
          <p:cNvPr id="747" name="Google Shape;747;g1f6ba46ec64_7_155"/>
          <p:cNvSpPr txBox="1"/>
          <p:nvPr>
            <p:ph idx="1" type="body"/>
          </p:nvPr>
        </p:nvSpPr>
        <p:spPr>
          <a:xfrm>
            <a:off x="533401" y="2336801"/>
            <a:ext cx="6886575" cy="3597275"/>
          </a:xfrm>
          <a:prstGeom prst="rect">
            <a:avLst/>
          </a:prstGeom>
          <a:noFill/>
          <a:ln>
            <a:noFill/>
          </a:ln>
        </p:spPr>
        <p:txBody>
          <a:bodyPr anchorCtr="0" anchor="t" bIns="46800" lIns="90000" spcFirstLastPara="1" rIns="90000" wrap="square" tIns="46800">
            <a:noAutofit/>
          </a:bodyPr>
          <a:lstStyle/>
          <a:p>
            <a:pPr indent="-342900" lvl="0" marL="342900" rtl="0" algn="l">
              <a:lnSpc>
                <a:spcPct val="90000"/>
              </a:lnSpc>
              <a:spcBef>
                <a:spcPts val="0"/>
              </a:spcBef>
              <a:spcAft>
                <a:spcPts val="0"/>
              </a:spcAft>
              <a:buNone/>
            </a:pPr>
            <a:r>
              <a:t/>
            </a:r>
            <a:endParaRPr/>
          </a:p>
        </p:txBody>
      </p:sp>
      <p:sp>
        <p:nvSpPr>
          <p:cNvPr id="748" name="Google Shape;748;g1f6ba46ec64_7_155"/>
          <p:cNvSpPr txBox="1"/>
          <p:nvPr>
            <p:ph idx="11" type="ftr"/>
          </p:nvPr>
        </p:nvSpPr>
        <p:spPr>
          <a:xfrm>
            <a:off x="533400" y="5935664"/>
            <a:ext cx="4832350" cy="363537"/>
          </a:xfrm>
          <a:prstGeom prst="rect">
            <a:avLst/>
          </a:prstGeom>
          <a:noFill/>
          <a:ln>
            <a:noFill/>
          </a:ln>
        </p:spPr>
        <p:txBody>
          <a:bodyPr anchorCtr="0" anchor="ctr" bIns="46800" lIns="90000" spcFirstLastPara="1" rIns="90000" wrap="square" tIns="46800">
            <a:noAutofit/>
          </a:bodyPr>
          <a:lstStyle/>
          <a:p>
            <a:pPr indent="0" lvl="0" marL="0" rtl="0" algn="l">
              <a:spcBef>
                <a:spcPts val="0"/>
              </a:spcBef>
              <a:spcAft>
                <a:spcPts val="0"/>
              </a:spcAft>
              <a:buClr>
                <a:srgbClr val="FFFFFF"/>
              </a:buClr>
              <a:buSzPts val="1000"/>
              <a:buFont typeface="Calibri"/>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4"/>
          <p:cNvSpPr txBox="1"/>
          <p:nvPr/>
        </p:nvSpPr>
        <p:spPr>
          <a:xfrm>
            <a:off x="531812" y="752475"/>
            <a:ext cx="6896100" cy="10810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pic>
        <p:nvPicPr>
          <p:cNvPr id="503" name="Google Shape;503;p4"/>
          <p:cNvPicPr preferRelativeResize="0"/>
          <p:nvPr/>
        </p:nvPicPr>
        <p:blipFill rotWithShape="1">
          <a:blip r:embed="rId3">
            <a:alphaModFix/>
          </a:blip>
          <a:srcRect b="0" l="0" r="0" t="0"/>
          <a:stretch/>
        </p:blipFill>
        <p:spPr>
          <a:xfrm>
            <a:off x="173037" y="752475"/>
            <a:ext cx="8970962" cy="5791200"/>
          </a:xfrm>
          <a:prstGeom prst="rect">
            <a:avLst/>
          </a:prstGeom>
          <a:noFill/>
          <a:ln>
            <a:noFill/>
          </a:ln>
        </p:spPr>
      </p:pic>
      <p:sp>
        <p:nvSpPr>
          <p:cNvPr id="504" name="Google Shape;504;p4"/>
          <p:cNvSpPr txBox="1"/>
          <p:nvPr/>
        </p:nvSpPr>
        <p:spPr>
          <a:xfrm>
            <a:off x="533400" y="5935662"/>
            <a:ext cx="4833937"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5"/>
          <p:cNvSpPr txBox="1"/>
          <p:nvPr/>
        </p:nvSpPr>
        <p:spPr>
          <a:xfrm>
            <a:off x="531812" y="752475"/>
            <a:ext cx="6896100" cy="108108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FFFF"/>
              </a:buClr>
              <a:buSzPts val="3600"/>
              <a:buFont typeface="Trebuchet MS"/>
              <a:buNone/>
            </a:pPr>
            <a:r>
              <a:rPr b="0" i="0" lang="en-US" sz="3600" u="none">
                <a:solidFill>
                  <a:srgbClr val="FFFFFF"/>
                </a:solidFill>
                <a:latin typeface="Trebuchet MS"/>
                <a:ea typeface="Trebuchet MS"/>
                <a:cs typeface="Trebuchet MS"/>
                <a:sym typeface="Trebuchet MS"/>
              </a:rPr>
              <a:t>Shanghai cooperation organization</a:t>
            </a:r>
            <a:endParaRPr/>
          </a:p>
        </p:txBody>
      </p:sp>
      <p:sp>
        <p:nvSpPr>
          <p:cNvPr id="511" name="Google Shape;511;p5"/>
          <p:cNvSpPr txBox="1"/>
          <p:nvPr/>
        </p:nvSpPr>
        <p:spPr>
          <a:xfrm>
            <a:off x="692150" y="2486025"/>
            <a:ext cx="6735762" cy="3598862"/>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FFFFFF"/>
              </a:buClr>
              <a:buSzPts val="2400"/>
              <a:buFont typeface="Arial"/>
              <a:buChar char="•"/>
            </a:pPr>
            <a:r>
              <a:rPr b="0" i="0" lang="en-US" sz="2400" u="none">
                <a:solidFill>
                  <a:srgbClr val="FFFFFF"/>
                </a:solidFill>
                <a:latin typeface="Trebuchet MS"/>
                <a:ea typeface="Trebuchet MS"/>
                <a:cs typeface="Trebuchet MS"/>
                <a:sym typeface="Trebuchet MS"/>
              </a:rPr>
              <a:t>Include nearly all of Asia, plus part of E. Europe</a:t>
            </a:r>
            <a:endParaRPr/>
          </a:p>
          <a:p>
            <a:pPr indent="-228600" lvl="1" marL="685800" marR="0" rtl="0" algn="l">
              <a:lnSpc>
                <a:spcPct val="90000"/>
              </a:lnSpc>
              <a:spcBef>
                <a:spcPts val="500"/>
              </a:spcBef>
              <a:spcAft>
                <a:spcPts val="0"/>
              </a:spcAft>
              <a:buClr>
                <a:srgbClr val="FFFFFF"/>
              </a:buClr>
              <a:buSzPts val="2000"/>
              <a:buFont typeface="Arial"/>
              <a:buChar char="•"/>
            </a:pPr>
            <a:r>
              <a:rPr b="0" i="0" lang="en-US" sz="2000" u="none" cap="none" strike="noStrike">
                <a:solidFill>
                  <a:srgbClr val="FFFFFF"/>
                </a:solidFill>
                <a:latin typeface="Trebuchet MS"/>
                <a:ea typeface="Trebuchet MS"/>
                <a:cs typeface="Trebuchet MS"/>
                <a:sym typeface="Trebuchet MS"/>
              </a:rPr>
              <a:t>3 ½ billion people</a:t>
            </a:r>
            <a:endParaRPr/>
          </a:p>
          <a:p>
            <a:pPr indent="-228600" lvl="1" marL="685800" marR="0" rtl="0" algn="l">
              <a:lnSpc>
                <a:spcPct val="90000"/>
              </a:lnSpc>
              <a:spcBef>
                <a:spcPts val="500"/>
              </a:spcBef>
              <a:spcAft>
                <a:spcPts val="0"/>
              </a:spcAft>
              <a:buClr>
                <a:srgbClr val="FFFFFF"/>
              </a:buClr>
              <a:buSzPts val="2000"/>
              <a:buFont typeface="Arial"/>
              <a:buChar char="•"/>
            </a:pPr>
            <a:r>
              <a:rPr b="0" i="0" lang="en-US" sz="2000" u="none" cap="none" strike="noStrike">
                <a:solidFill>
                  <a:srgbClr val="FFFFFF"/>
                </a:solidFill>
                <a:latin typeface="Trebuchet MS"/>
                <a:ea typeface="Trebuchet MS"/>
                <a:cs typeface="Trebuchet MS"/>
                <a:sym typeface="Trebuchet MS"/>
              </a:rPr>
              <a:t>Unites 20 states, with 5 more applying</a:t>
            </a:r>
            <a:endParaRPr/>
          </a:p>
          <a:p>
            <a:pPr indent="-228600" lvl="0" marL="228600" marR="0" rtl="0" algn="l">
              <a:lnSpc>
                <a:spcPct val="90000"/>
              </a:lnSpc>
              <a:spcBef>
                <a:spcPts val="1000"/>
              </a:spcBef>
              <a:spcAft>
                <a:spcPts val="0"/>
              </a:spcAft>
              <a:buClr>
                <a:srgbClr val="FFFFFF"/>
              </a:buClr>
              <a:buSzPts val="2400"/>
              <a:buFont typeface="Arial"/>
              <a:buChar char="•"/>
            </a:pPr>
            <a:r>
              <a:rPr b="0" i="0" lang="en-US" sz="2400" u="none">
                <a:solidFill>
                  <a:srgbClr val="FFFFFF"/>
                </a:solidFill>
                <a:latin typeface="Trebuchet MS"/>
                <a:ea typeface="Trebuchet MS"/>
                <a:cs typeface="Trebuchet MS"/>
                <a:sym typeface="Trebuchet MS"/>
              </a:rPr>
              <a:t>China, Russia, Kazakhstan, Kyrgyzstan, Tajikistan formed Shanghai Five in 1996</a:t>
            </a:r>
            <a:endParaRPr/>
          </a:p>
          <a:p>
            <a:pPr indent="-228600" lvl="2" marL="1143000" marR="0" rtl="0" algn="l">
              <a:lnSpc>
                <a:spcPct val="90000"/>
              </a:lnSpc>
              <a:spcBef>
                <a:spcPts val="500"/>
              </a:spcBef>
              <a:spcAft>
                <a:spcPts val="0"/>
              </a:spcAft>
              <a:buClr>
                <a:srgbClr val="FFFFFF"/>
              </a:buClr>
              <a:buSzPts val="1800"/>
              <a:buFont typeface="Arial"/>
              <a:buChar char="•"/>
            </a:pPr>
            <a:r>
              <a:rPr b="0" i="0" lang="en-US" sz="1800" u="none" cap="none" strike="noStrike">
                <a:solidFill>
                  <a:srgbClr val="FFFFFF"/>
                </a:solidFill>
                <a:latin typeface="Trebuchet MS"/>
                <a:ea typeface="Trebuchet MS"/>
                <a:cs typeface="Trebuchet MS"/>
                <a:sym typeface="Trebuchet MS"/>
              </a:rPr>
              <a:t>= China &amp; five former Soviet states</a:t>
            </a:r>
            <a:endParaRPr/>
          </a:p>
          <a:p>
            <a:pPr indent="-228600" lvl="1" marL="685800" marR="0" rtl="0" algn="l">
              <a:lnSpc>
                <a:spcPct val="90000"/>
              </a:lnSpc>
              <a:spcBef>
                <a:spcPts val="500"/>
              </a:spcBef>
              <a:spcAft>
                <a:spcPts val="0"/>
              </a:spcAft>
              <a:buClr>
                <a:srgbClr val="FFFFFF"/>
              </a:buClr>
              <a:buSzPts val="2000"/>
              <a:buFont typeface="Arial"/>
              <a:buChar char="•"/>
            </a:pPr>
            <a:r>
              <a:rPr b="0" i="0" lang="en-US" sz="2000" u="none" cap="none" strike="noStrike">
                <a:solidFill>
                  <a:srgbClr val="FFFFFF"/>
                </a:solidFill>
                <a:latin typeface="Trebuchet MS"/>
                <a:ea typeface="Trebuchet MS"/>
                <a:cs typeface="Trebuchet MS"/>
                <a:sym typeface="Trebuchet MS"/>
              </a:rPr>
              <a:t>Uzbekistan joined to form SCO 2001</a:t>
            </a:r>
            <a:endParaRPr/>
          </a:p>
          <a:p>
            <a:pPr indent="-228600" lvl="1" marL="685800" marR="0" rtl="0" algn="l">
              <a:lnSpc>
                <a:spcPct val="90000"/>
              </a:lnSpc>
              <a:spcBef>
                <a:spcPts val="500"/>
              </a:spcBef>
              <a:spcAft>
                <a:spcPts val="0"/>
              </a:spcAft>
              <a:buClr>
                <a:srgbClr val="FFFFFF"/>
              </a:buClr>
              <a:buSzPts val="2000"/>
              <a:buFont typeface="Arial"/>
              <a:buChar char="•"/>
            </a:pPr>
            <a:r>
              <a:rPr b="0" i="0" lang="en-US" sz="2000" u="none" cap="none" strike="noStrike">
                <a:solidFill>
                  <a:srgbClr val="FFFFFF"/>
                </a:solidFill>
                <a:latin typeface="Trebuchet MS"/>
                <a:ea typeface="Trebuchet MS"/>
                <a:cs typeface="Trebuchet MS"/>
                <a:sym typeface="Trebuchet MS"/>
              </a:rPr>
              <a:t>India, Pakistan joined 2017</a:t>
            </a:r>
            <a:endParaRPr/>
          </a:p>
          <a:p>
            <a:pPr indent="-228600" lvl="0" marL="228600" marR="0" rtl="0" algn="l">
              <a:lnSpc>
                <a:spcPct val="90000"/>
              </a:lnSpc>
              <a:spcBef>
                <a:spcPts val="1000"/>
              </a:spcBef>
              <a:spcAft>
                <a:spcPts val="0"/>
              </a:spcAft>
              <a:buClr>
                <a:srgbClr val="FFFFFF"/>
              </a:buClr>
              <a:buSzPts val="2400"/>
              <a:buFont typeface="Arial"/>
              <a:buChar char="•"/>
            </a:pPr>
            <a:r>
              <a:rPr b="0" i="0" lang="en-US" sz="2400" u="none">
                <a:solidFill>
                  <a:srgbClr val="FFFFFF"/>
                </a:solidFill>
                <a:latin typeface="Trebuchet MS"/>
                <a:ea typeface="Trebuchet MS"/>
                <a:cs typeface="Trebuchet MS"/>
                <a:sym typeface="Trebuchet MS"/>
              </a:rPr>
              <a:t>Iran, Belarus applying</a:t>
            </a:r>
            <a:endParaRPr/>
          </a:p>
        </p:txBody>
      </p:sp>
      <p:sp>
        <p:nvSpPr>
          <p:cNvPr id="512" name="Google Shape;512;p5"/>
          <p:cNvSpPr txBox="1"/>
          <p:nvPr/>
        </p:nvSpPr>
        <p:spPr>
          <a:xfrm>
            <a:off x="533400" y="5935662"/>
            <a:ext cx="4833937" cy="365125"/>
          </a:xfrm>
          <a:prstGeom prst="rect">
            <a:avLst/>
          </a:prstGeom>
          <a:noFill/>
          <a:ln>
            <a:noFill/>
          </a:ln>
        </p:spPr>
        <p:txBody>
          <a:bodyPr anchorCtr="0" anchor="ctr" bIns="46800" lIns="90000" spcFirstLastPara="1" rIns="90000" wrap="square" tIns="46800">
            <a:noAutofit/>
          </a:bodyPr>
          <a:lstStyle/>
          <a:p>
            <a:pPr indent="0" lvl="0" marL="0" marR="0" rtl="0" algn="l">
              <a:lnSpc>
                <a:spcPct val="100000"/>
              </a:lnSpc>
              <a:spcBef>
                <a:spcPts val="0"/>
              </a:spcBef>
              <a:spcAft>
                <a:spcPts val="0"/>
              </a:spcAft>
              <a:buClr>
                <a:srgbClr val="FFFFFF"/>
              </a:buClr>
              <a:buSzPts val="1000"/>
              <a:buFont typeface="Arial"/>
              <a:buNone/>
            </a:pPr>
            <a:r>
              <a:rPr b="0" i="0" lang="en-US" sz="1000" u="none">
                <a:solidFill>
                  <a:srgbClr val="FFFFFF"/>
                </a:solidFill>
                <a:latin typeface="Arial"/>
                <a:ea typeface="Arial"/>
                <a:cs typeface="Arial"/>
                <a:sym typeface="Arial"/>
              </a:rPr>
              <a:t>Copyright 2014 by Robert Gallagher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6"/>
          <p:cNvSpPr txBox="1"/>
          <p:nvPr/>
        </p:nvSpPr>
        <p:spPr>
          <a:xfrm>
            <a:off x="531812" y="752475"/>
            <a:ext cx="6896100" cy="108108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FFFF"/>
              </a:buClr>
              <a:buSzPts val="3600"/>
              <a:buFont typeface="Trebuchet MS"/>
              <a:buNone/>
            </a:pPr>
            <a:r>
              <a:rPr b="0" i="0" lang="en-US" sz="3600" u="none">
                <a:solidFill>
                  <a:srgbClr val="FFFFFF"/>
                </a:solidFill>
                <a:latin typeface="Trebuchet MS"/>
                <a:ea typeface="Trebuchet MS"/>
                <a:cs typeface="Trebuchet MS"/>
                <a:sym typeface="Trebuchet MS"/>
              </a:rPr>
              <a:t>Russia Offers SWIFT Alternative to Trade Partners </a:t>
            </a:r>
            <a:endParaRPr/>
          </a:p>
        </p:txBody>
      </p:sp>
      <p:sp>
        <p:nvSpPr>
          <p:cNvPr id="519" name="Google Shape;519;p6"/>
          <p:cNvSpPr txBox="1"/>
          <p:nvPr/>
        </p:nvSpPr>
        <p:spPr>
          <a:xfrm>
            <a:off x="533400" y="2336800"/>
            <a:ext cx="6888162" cy="359886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2400"/>
              <a:buFont typeface="Trebuchet MS"/>
              <a:buNone/>
            </a:pPr>
            <a:r>
              <a:rPr b="0" i="0" lang="en-US" sz="2400" u="none">
                <a:solidFill>
                  <a:srgbClr val="FFFFFF"/>
                </a:solidFill>
                <a:latin typeface="Trebuchet MS"/>
                <a:ea typeface="Trebuchet MS"/>
                <a:cs typeface="Trebuchet MS"/>
                <a:sym typeface="Trebuchet MS"/>
              </a:rPr>
              <a:t>Moscow’s alternative is offered to 18 members &amp; partners of the SCO in a bid to exclude the USD &amp; Eu &amp; boost settlements in national currencies. </a:t>
            </a:r>
            <a:endParaRPr/>
          </a:p>
          <a:p>
            <a:pPr indent="-152400" lvl="0" marL="0" marR="0" rtl="0" algn="l">
              <a:lnSpc>
                <a:spcPct val="90000"/>
              </a:lnSpc>
              <a:spcBef>
                <a:spcPts val="1000"/>
              </a:spcBef>
              <a:spcAft>
                <a:spcPts val="0"/>
              </a:spcAft>
              <a:buClr>
                <a:srgbClr val="FFFFFF"/>
              </a:buClr>
              <a:buSzPts val="2400"/>
              <a:buFont typeface="Arial"/>
              <a:buChar char="•"/>
            </a:pPr>
            <a:r>
              <a:rPr b="0" i="0" lang="en-US" sz="2400" u="none">
                <a:solidFill>
                  <a:srgbClr val="FFFFFF"/>
                </a:solidFill>
                <a:latin typeface="Trebuchet MS"/>
                <a:ea typeface="Trebuchet MS"/>
                <a:cs typeface="Trebuchet MS"/>
                <a:sym typeface="Trebuchet MS"/>
              </a:rPr>
              <a:t>“In order to ensure uninterrupted cooperation between our banks, we suggest that members of the organization join the Russian financial messaging system,” Economic Development Minister Maxim Reshetnikov said in an address to the SCO </a:t>
            </a:r>
            <a:endParaRPr/>
          </a:p>
        </p:txBody>
      </p:sp>
      <p:sp>
        <p:nvSpPr>
          <p:cNvPr id="520" name="Google Shape;520;p6"/>
          <p:cNvSpPr txBox="1"/>
          <p:nvPr/>
        </p:nvSpPr>
        <p:spPr>
          <a:xfrm>
            <a:off x="533400" y="5935662"/>
            <a:ext cx="4833937" cy="365125"/>
          </a:xfrm>
          <a:prstGeom prst="rect">
            <a:avLst/>
          </a:prstGeom>
          <a:noFill/>
          <a:ln>
            <a:noFill/>
          </a:ln>
        </p:spPr>
        <p:txBody>
          <a:bodyPr anchorCtr="0" anchor="ctr" bIns="46800" lIns="90000" spcFirstLastPara="1" rIns="90000" wrap="square" tIns="46800">
            <a:noAutofit/>
          </a:bodyPr>
          <a:lstStyle/>
          <a:p>
            <a:pPr indent="0" lvl="0" marL="0" marR="0" rtl="0" algn="l">
              <a:lnSpc>
                <a:spcPct val="100000"/>
              </a:lnSpc>
              <a:spcBef>
                <a:spcPts val="0"/>
              </a:spcBef>
              <a:spcAft>
                <a:spcPts val="0"/>
              </a:spcAft>
              <a:buClr>
                <a:srgbClr val="FFFFFF"/>
              </a:buClr>
              <a:buSzPts val="1000"/>
              <a:buFont typeface="Arial"/>
              <a:buNone/>
            </a:pPr>
            <a:r>
              <a:rPr b="0" i="0" lang="en-US" sz="1000" u="none">
                <a:solidFill>
                  <a:srgbClr val="FFFFFF"/>
                </a:solidFill>
                <a:latin typeface="Arial"/>
                <a:ea typeface="Arial"/>
                <a:cs typeface="Arial"/>
                <a:sym typeface="Arial"/>
              </a:rPr>
              <a:t>Copyright 2014 by Robert Gallagher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7"/>
          <p:cNvSpPr txBox="1"/>
          <p:nvPr/>
        </p:nvSpPr>
        <p:spPr>
          <a:xfrm>
            <a:off x="531812" y="752475"/>
            <a:ext cx="6896100" cy="10810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27" name="Google Shape;527;p7"/>
          <p:cNvSpPr txBox="1"/>
          <p:nvPr/>
        </p:nvSpPr>
        <p:spPr>
          <a:xfrm>
            <a:off x="533400" y="2336800"/>
            <a:ext cx="6888162" cy="3598862"/>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FFFFFF"/>
              </a:buClr>
              <a:buSzPts val="2400"/>
              <a:buFont typeface="Arial"/>
              <a:buChar char="•"/>
            </a:pPr>
            <a:r>
              <a:rPr b="0" i="0" lang="en-US" sz="2400" u="none">
                <a:solidFill>
                  <a:srgbClr val="FFFFFF"/>
                </a:solidFill>
                <a:latin typeface="Trebuchet MS"/>
                <a:ea typeface="Trebuchet MS"/>
                <a:cs typeface="Trebuchet MS"/>
                <a:sym typeface="Trebuchet MS"/>
              </a:rPr>
              <a:t>BRICS and SCO show that an alternative world order is coming to be. </a:t>
            </a:r>
            <a:endParaRPr/>
          </a:p>
          <a:p>
            <a:pPr indent="-228600" lvl="0" marL="228600" marR="0" rtl="0" algn="l">
              <a:lnSpc>
                <a:spcPct val="90000"/>
              </a:lnSpc>
              <a:spcBef>
                <a:spcPts val="1000"/>
              </a:spcBef>
              <a:spcAft>
                <a:spcPts val="0"/>
              </a:spcAft>
              <a:buClr>
                <a:srgbClr val="FFFFFF"/>
              </a:buClr>
              <a:buSzPts val="2400"/>
              <a:buFont typeface="Arial"/>
              <a:buChar char="•"/>
            </a:pPr>
            <a:r>
              <a:rPr b="0" i="0" lang="en-US" sz="2400" u="none">
                <a:solidFill>
                  <a:srgbClr val="FFFFFF"/>
                </a:solidFill>
                <a:latin typeface="Trebuchet MS"/>
                <a:ea typeface="Trebuchet MS"/>
                <a:cs typeface="Trebuchet MS"/>
                <a:sym typeface="Trebuchet MS"/>
              </a:rPr>
              <a:t>BRICS needs to call for an international conference to form a new monetary system to replace the Bretton Woods system.</a:t>
            </a:r>
            <a:endParaRPr/>
          </a:p>
          <a:p>
            <a:pPr indent="0" lvl="0" marL="0" marR="0" rtl="0" algn="l">
              <a:lnSpc>
                <a:spcPct val="100000"/>
              </a:lnSpc>
              <a:spcBef>
                <a:spcPts val="0"/>
              </a:spcBef>
              <a:spcAft>
                <a:spcPts val="0"/>
              </a:spcAft>
              <a:buNone/>
            </a:pPr>
            <a:r>
              <a:t/>
            </a:r>
            <a:endParaRPr b="0" i="0" sz="2400" u="none">
              <a:solidFill>
                <a:srgbClr val="FFFFFF"/>
              </a:solidFill>
              <a:latin typeface="Trebuchet MS"/>
              <a:ea typeface="Trebuchet MS"/>
              <a:cs typeface="Trebuchet MS"/>
              <a:sym typeface="Trebuchet MS"/>
            </a:endParaRPr>
          </a:p>
        </p:txBody>
      </p:sp>
      <p:sp>
        <p:nvSpPr>
          <p:cNvPr id="528" name="Google Shape;528;p7"/>
          <p:cNvSpPr txBox="1"/>
          <p:nvPr/>
        </p:nvSpPr>
        <p:spPr>
          <a:xfrm>
            <a:off x="533400" y="5935662"/>
            <a:ext cx="4833937" cy="365125"/>
          </a:xfrm>
          <a:prstGeom prst="rect">
            <a:avLst/>
          </a:prstGeom>
          <a:noFill/>
          <a:ln>
            <a:noFill/>
          </a:ln>
        </p:spPr>
        <p:txBody>
          <a:bodyPr anchorCtr="0" anchor="ctr" bIns="46800" lIns="90000" spcFirstLastPara="1" rIns="90000" wrap="square" tIns="46800">
            <a:noAutofit/>
          </a:bodyPr>
          <a:lstStyle/>
          <a:p>
            <a:pPr indent="0" lvl="0" marL="0" marR="0" rtl="0" algn="l">
              <a:lnSpc>
                <a:spcPct val="100000"/>
              </a:lnSpc>
              <a:spcBef>
                <a:spcPts val="0"/>
              </a:spcBef>
              <a:spcAft>
                <a:spcPts val="0"/>
              </a:spcAft>
              <a:buClr>
                <a:srgbClr val="FFFFFF"/>
              </a:buClr>
              <a:buSzPts val="1000"/>
              <a:buFont typeface="Arial"/>
              <a:buNone/>
            </a:pPr>
            <a:r>
              <a:rPr b="0" i="0" lang="en-US" sz="1000" u="none">
                <a:solidFill>
                  <a:srgbClr val="FFFFFF"/>
                </a:solidFill>
                <a:latin typeface="Arial"/>
                <a:ea typeface="Arial"/>
                <a:cs typeface="Arial"/>
                <a:sym typeface="Arial"/>
              </a:rPr>
              <a:t>Copyright 2014 by Robert Gallagher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g1f6ba46ec64_2_75"/>
          <p:cNvSpPr txBox="1"/>
          <p:nvPr>
            <p:ph idx="4294967295" type="title"/>
          </p:nvPr>
        </p:nvSpPr>
        <p:spPr>
          <a:xfrm>
            <a:off x="653102" y="620186"/>
            <a:ext cx="7673953" cy="928482"/>
          </a:xfrm>
          <a:prstGeom prst="rect">
            <a:avLst/>
          </a:prstGeom>
          <a:noFill/>
          <a:ln>
            <a:noFill/>
          </a:ln>
        </p:spPr>
        <p:txBody>
          <a:bodyPr anchorCtr="0" anchor="ctr" bIns="0" lIns="0" spcFirstLastPara="1" rIns="0" wrap="square" tIns="0">
            <a:spAutoFit/>
          </a:bodyPr>
          <a:lstStyle/>
          <a:p>
            <a:pPr indent="0" lvl="0" marL="0" rtl="0" algn="ctr">
              <a:spcBef>
                <a:spcPts val="0"/>
              </a:spcBef>
              <a:spcAft>
                <a:spcPts val="0"/>
              </a:spcAft>
              <a:buNone/>
            </a:pPr>
            <a:r>
              <a:rPr lang="en-US">
                <a:latin typeface="Arial"/>
                <a:ea typeface="Arial"/>
                <a:cs typeface="Arial"/>
                <a:sym typeface="Arial"/>
              </a:rPr>
              <a:t>Europe: From Gladio to Ukraine</a:t>
            </a:r>
            <a:endParaRPr/>
          </a:p>
        </p:txBody>
      </p:sp>
      <p:pic>
        <p:nvPicPr>
          <p:cNvPr id="535" name="Google Shape;535;g1f6ba46ec64_2_75"/>
          <p:cNvPicPr preferRelativeResize="0"/>
          <p:nvPr/>
        </p:nvPicPr>
        <p:blipFill rotWithShape="1">
          <a:blip r:embed="rId3">
            <a:alphaModFix/>
          </a:blip>
          <a:srcRect b="0" l="0" r="0" t="0"/>
          <a:stretch/>
        </p:blipFill>
        <p:spPr>
          <a:xfrm>
            <a:off x="3343883" y="1742006"/>
            <a:ext cx="2455991" cy="396433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g1f6ba46ec64_2_82"/>
          <p:cNvSpPr txBox="1"/>
          <p:nvPr>
            <p:ph idx="4294967295" type="title"/>
          </p:nvPr>
        </p:nvSpPr>
        <p:spPr>
          <a:xfrm>
            <a:off x="457171" y="273352"/>
            <a:ext cx="8228763" cy="1145009"/>
          </a:xfrm>
          <a:prstGeom prst="rect">
            <a:avLst/>
          </a:prstGeom>
          <a:noFill/>
          <a:ln>
            <a:noFill/>
          </a:ln>
        </p:spPr>
        <p:txBody>
          <a:bodyPr anchorCtr="0" anchor="ctr" bIns="0" lIns="0" spcFirstLastPara="1" rIns="0" wrap="square" tIns="0">
            <a:spAutoFit/>
          </a:bodyPr>
          <a:lstStyle/>
          <a:p>
            <a:pPr indent="0" lvl="0" marL="0" rtl="0" algn="ctr">
              <a:spcBef>
                <a:spcPts val="0"/>
              </a:spcBef>
              <a:spcAft>
                <a:spcPts val="0"/>
              </a:spcAft>
              <a:buNone/>
            </a:pPr>
            <a:r>
              <a:rPr lang="en-US">
                <a:latin typeface="Arial"/>
                <a:ea typeface="Arial"/>
                <a:cs typeface="Arial"/>
                <a:sym typeface="Arial"/>
              </a:rPr>
              <a:t>Operation Gladio</a:t>
            </a:r>
            <a:endParaRPr/>
          </a:p>
        </p:txBody>
      </p:sp>
      <p:sp>
        <p:nvSpPr>
          <p:cNvPr id="542" name="Google Shape;542;g1f6ba46ec64_2_82"/>
          <p:cNvSpPr txBox="1"/>
          <p:nvPr>
            <p:ph idx="4294967295" type="body"/>
          </p:nvPr>
        </p:nvSpPr>
        <p:spPr>
          <a:xfrm>
            <a:off x="653102" y="1767807"/>
            <a:ext cx="8032833" cy="4333463"/>
          </a:xfrm>
          <a:prstGeom prst="rect">
            <a:avLst/>
          </a:prstGeom>
          <a:noFill/>
          <a:ln>
            <a:noFill/>
          </a:ln>
        </p:spPr>
        <p:txBody>
          <a:bodyPr anchorCtr="0" anchor="t" bIns="0" lIns="0" spcFirstLastPara="1" rIns="0" wrap="square" tIns="0">
            <a:spAutoFit/>
          </a:bodyPr>
          <a:lstStyle/>
          <a:p>
            <a:pPr indent="-63500" lvl="0" marL="0" rtl="0" algn="l">
              <a:spcBef>
                <a:spcPts val="0"/>
              </a:spcBef>
              <a:spcAft>
                <a:spcPts val="0"/>
              </a:spcAft>
              <a:buSzPts val="1000"/>
              <a:buFont typeface="Noto Sans Symbols"/>
              <a:buChar char="●"/>
            </a:pPr>
            <a:r>
              <a:rPr lang="en-US" sz="2200"/>
              <a:t>Formed in 1956, Operation Gladio was the name for clandestine “stay behind” armies of fascists that were stationed in NATO countries as well as other countries considered neutral at the time (Switzerland, Greece, etc.)</a:t>
            </a:r>
            <a:endParaRPr/>
          </a:p>
          <a:p>
            <a:pPr indent="-63500" lvl="0" marL="0" rtl="0" algn="l">
              <a:spcBef>
                <a:spcPts val="1300"/>
              </a:spcBef>
              <a:spcAft>
                <a:spcPts val="0"/>
              </a:spcAft>
              <a:buSzPts val="1000"/>
              <a:buFont typeface="Noto Sans Symbols"/>
              <a:buChar char="●"/>
            </a:pPr>
            <a:r>
              <a:rPr lang="en-US" sz="2200"/>
              <a:t>These were built in the event of a “Soviet invasion” of Western Europe but would also be used to intimidate and kill members of the left that were projected to win in Parliament. After the counter-revolution in the Soviet Union in 1991, Gladio forces shifted eastward to oppose Russia in particular.</a:t>
            </a:r>
            <a:endParaRPr/>
          </a:p>
          <a:p>
            <a:pPr indent="-63500" lvl="0" marL="0" rtl="0" algn="l">
              <a:spcBef>
                <a:spcPts val="1300"/>
              </a:spcBef>
              <a:spcAft>
                <a:spcPts val="0"/>
              </a:spcAft>
              <a:buSzPts val="1000"/>
              <a:buFont typeface="Noto Sans Symbols"/>
              <a:buChar char="●"/>
            </a:pPr>
            <a:r>
              <a:rPr lang="en-US" sz="2200"/>
              <a:t>These armies would then go on to carry out terrorist attacks against civilians and blame it on the left so the population would lose confidence in the left as well as look to the current state for greater protection.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lyt-blackandwhit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