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7363638d3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7363638d3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1fd929200359c0a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1fd929200359c0a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fd929200359c0a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fd929200359c0a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1fd929200359c0a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1fd929200359c0a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1fd929200359c0a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1fd929200359c0a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1fd929200359c0a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1fd929200359c0a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1fd929200359c0a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1fd929200359c0a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1fd929200359c0a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1fd929200359c0a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1fd929200359c0a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1fd929200359c0a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1fd929200359c0a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1fd929200359c0a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7eeaa18b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7eeaa18b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1fd929200359c0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1fd929200359c0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072fcc7a6e3805b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072fcc7a6e3805b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1fd929200359c0a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1fd929200359c0a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1fd929200359c0a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1fd929200359c0a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1fd929200359c0a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1fd929200359c0a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1fd929200359c0a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1fd929200359c0a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1fd929200359c0a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1fd929200359c0a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1fd929200359c0a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1fd929200359c0a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7363638d3f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7363638d3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5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02313" y="169450"/>
            <a:ext cx="1739374" cy="173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1512000"/>
            <a:ext cx="2604300" cy="315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0" y="0"/>
            <a:ext cx="9165900" cy="10242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0"/>
            <a:ext cx="929000" cy="9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idx="2" type="title"/>
          </p:nvPr>
        </p:nvSpPr>
        <p:spPr>
          <a:xfrm>
            <a:off x="3488100" y="1512000"/>
            <a:ext cx="2604300" cy="315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3" type="title"/>
          </p:nvPr>
        </p:nvSpPr>
        <p:spPr>
          <a:xfrm>
            <a:off x="6416850" y="1512000"/>
            <a:ext cx="2604300" cy="315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-section summar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263700" y="1498200"/>
            <a:ext cx="3288300" cy="21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240000" y="1152475"/>
            <a:ext cx="259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4584000" y="0"/>
            <a:ext cx="4560000" cy="5143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07494" y="0"/>
            <a:ext cx="929000" cy="9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239700" y="1857565"/>
            <a:ext cx="8520600" cy="18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239700" y="54937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652400" y="5544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-10950" y="-47600"/>
            <a:ext cx="9165900" cy="10242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0"/>
            <a:ext cx="929000" cy="9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1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311700" y="1524000"/>
            <a:ext cx="3636300" cy="30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-10950" y="-47600"/>
            <a:ext cx="9165900" cy="10242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8" name="Google Shape;3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0"/>
            <a:ext cx="929000" cy="9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/>
          <p:nvPr/>
        </p:nvSpPr>
        <p:spPr>
          <a:xfrm>
            <a:off x="4560000" y="976600"/>
            <a:ext cx="4584000" cy="416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Insert Image</a:t>
            </a:r>
            <a:endParaRPr sz="32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2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0" y="1416000"/>
            <a:ext cx="2124000" cy="36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7020000" y="1416000"/>
            <a:ext cx="2124000" cy="3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2280000" y="976600"/>
            <a:ext cx="4584000" cy="416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Insert Image</a:t>
            </a:r>
            <a:endParaRPr sz="3200"/>
          </a:p>
        </p:txBody>
      </p:sp>
      <p:sp>
        <p:nvSpPr>
          <p:cNvPr id="45" name="Google Shape;45;p7"/>
          <p:cNvSpPr/>
          <p:nvPr/>
        </p:nvSpPr>
        <p:spPr>
          <a:xfrm>
            <a:off x="-10950" y="-47600"/>
            <a:ext cx="9165900" cy="10242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6" name="Google Shape;4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0"/>
            <a:ext cx="929000" cy="9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-10950" y="-47600"/>
            <a:ext cx="9165900" cy="10242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0"/>
            <a:ext cx="929000" cy="9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/>
          <p:nvPr/>
        </p:nvSpPr>
        <p:spPr>
          <a:xfrm>
            <a:off x="0" y="929000"/>
            <a:ext cx="9165900" cy="42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[Insert Video]</a:t>
            </a:r>
            <a:endParaRPr sz="4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[Insert Text Here]</a:t>
            </a:r>
            <a:endParaRPr sz="4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" name="Google Shape;60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0"/>
            <a:ext cx="929000" cy="9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&amp;A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1572600" y="2628000"/>
            <a:ext cx="5998800" cy="15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02313" y="169450"/>
            <a:ext cx="1739374" cy="173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B21F1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50"/>
              <a:buFont typeface="Georgia"/>
              <a:buNone/>
              <a:defRPr sz="465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Char char="●"/>
              <a:def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○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■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●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○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■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●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○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■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99EYJVIULOE" TargetMode="External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</a:t>
            </a:r>
            <a:r>
              <a:rPr lang="en"/>
              <a:t>e November Revolution</a:t>
            </a:r>
            <a:endParaRPr/>
          </a:p>
        </p:txBody>
      </p:sp>
      <p:sp>
        <p:nvSpPr>
          <p:cNvPr id="71" name="Google Shape;71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PSMLS 11/1/22-11/3/22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the Citizens of Russia!</a:t>
            </a:r>
            <a:endParaRPr/>
          </a:p>
        </p:txBody>
      </p:sp>
      <p:sp>
        <p:nvSpPr>
          <p:cNvPr id="136" name="Google Shape;136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25/November 7</a:t>
            </a:r>
            <a:endParaRPr/>
          </a:p>
        </p:txBody>
      </p:sp>
      <p:sp>
        <p:nvSpPr>
          <p:cNvPr id="137" name="Google Shape;137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550" y="0"/>
            <a:ext cx="42512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Decree on Peace</a:t>
            </a:r>
            <a:endParaRPr/>
          </a:p>
        </p:txBody>
      </p:sp>
      <p:sp>
        <p:nvSpPr>
          <p:cNvPr id="144" name="Google Shape;14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26/Novemb</a:t>
            </a:r>
            <a:r>
              <a:rPr lang="en"/>
              <a:t>er 8</a:t>
            </a:r>
            <a:endParaRPr/>
          </a:p>
        </p:txBody>
      </p:sp>
      <p:sp>
        <p:nvSpPr>
          <p:cNvPr id="145" name="Google Shape;14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4700" y="-125"/>
            <a:ext cx="42601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311700" y="1524000"/>
            <a:ext cx="3636300" cy="30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expectancy increased under </a:t>
            </a:r>
            <a:r>
              <a:rPr lang="en"/>
              <a:t>Soviet leadership, especially after WWII</a:t>
            </a:r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31225"/>
            <a:ext cx="4572000" cy="3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>
            <p:ph type="title"/>
          </p:nvPr>
        </p:nvSpPr>
        <p:spPr>
          <a:xfrm>
            <a:off x="1378075" y="0"/>
            <a:ext cx="7213200" cy="8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Expectancy i</a:t>
            </a:r>
            <a:r>
              <a:rPr lang="en"/>
              <a:t>n the USSR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311700" y="1524000"/>
            <a:ext cx="3636300" cy="30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the Soviets took power, not only did overall life expectancy increase, infant mort</a:t>
            </a:r>
            <a:r>
              <a:rPr lang="en"/>
              <a:t>ality rates plummeted.</a:t>
            </a:r>
            <a:endParaRPr/>
          </a:p>
        </p:txBody>
      </p:sp>
      <p:sp>
        <p:nvSpPr>
          <p:cNvPr id="159" name="Google Shape;159;p23"/>
          <p:cNvSpPr txBox="1"/>
          <p:nvPr>
            <p:ph type="title"/>
          </p:nvPr>
        </p:nvSpPr>
        <p:spPr>
          <a:xfrm>
            <a:off x="1378075" y="0"/>
            <a:ext cx="7213200" cy="8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Expectancy in the USSR</a:t>
            </a:r>
            <a:endParaRPr/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24000"/>
            <a:ext cx="4572000" cy="33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Decree on Land</a:t>
            </a:r>
            <a:endParaRPr/>
          </a:p>
        </p:txBody>
      </p:sp>
      <p:sp>
        <p:nvSpPr>
          <p:cNvPr id="166" name="Google Shape;166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26/November 8</a:t>
            </a:r>
            <a:endParaRPr/>
          </a:p>
        </p:txBody>
      </p:sp>
      <p:sp>
        <p:nvSpPr>
          <p:cNvPr id="167" name="Google Shape;167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0700" y="0"/>
            <a:ext cx="48333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Decree on Land</a:t>
            </a:r>
            <a:endParaRPr/>
          </a:p>
        </p:txBody>
      </p:sp>
      <p:sp>
        <p:nvSpPr>
          <p:cNvPr id="174" name="Google Shape;174;p2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26/November 8</a:t>
            </a:r>
            <a:endParaRPr/>
          </a:p>
        </p:txBody>
      </p:sp>
      <p:sp>
        <p:nvSpPr>
          <p:cNvPr id="175" name="Google Shape;175;p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075" y="0"/>
            <a:ext cx="4402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title"/>
          </p:nvPr>
        </p:nvSpPr>
        <p:spPr>
          <a:xfrm>
            <a:off x="0" y="1416000"/>
            <a:ext cx="2124000" cy="36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GDP of the USSR sk</a:t>
            </a:r>
            <a:r>
              <a:rPr lang="en"/>
              <a:t>yrocketed, not only that, but they industrialized in under a decade!</a:t>
            </a:r>
            <a:endParaRPr/>
          </a:p>
        </p:txBody>
      </p:sp>
      <p:sp>
        <p:nvSpPr>
          <p:cNvPr id="182" name="Google Shape;182;p26"/>
          <p:cNvSpPr txBox="1"/>
          <p:nvPr>
            <p:ph idx="1" type="body"/>
          </p:nvPr>
        </p:nvSpPr>
        <p:spPr>
          <a:xfrm>
            <a:off x="7020000" y="1416000"/>
            <a:ext cx="2124000" cy="3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However, after the 1991 counter-revolution and the reintroduction of capitalism, the economy of Russia crashed.</a:t>
            </a:r>
            <a:endParaRPr sz="1800"/>
          </a:p>
        </p:txBody>
      </p:sp>
      <p:sp>
        <p:nvSpPr>
          <p:cNvPr id="183" name="Google Shape;183;p26"/>
          <p:cNvSpPr txBox="1"/>
          <p:nvPr>
            <p:ph type="title"/>
          </p:nvPr>
        </p:nvSpPr>
        <p:spPr>
          <a:xfrm>
            <a:off x="1378075" y="0"/>
            <a:ext cx="7213200" cy="8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Economy in the USSR</a:t>
            </a:r>
            <a:endParaRPr/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6400" y="1926600"/>
            <a:ext cx="4591200" cy="261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311700" y="1524000"/>
            <a:ext cx="3636300" cy="30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/>
              <a:t>While the USSR did suffer from famines due to various factors, even the C</a:t>
            </a:r>
            <a:r>
              <a:rPr lang="en" sz="2650"/>
              <a:t>IA admitted that by the 1980s, their caloric intake was not only comparable to the west, but they had a better diet.</a:t>
            </a:r>
            <a:endParaRPr sz="2650"/>
          </a:p>
        </p:txBody>
      </p:sp>
      <p:sp>
        <p:nvSpPr>
          <p:cNvPr id="190" name="Google Shape;190;p27"/>
          <p:cNvSpPr txBox="1"/>
          <p:nvPr>
            <p:ph type="title"/>
          </p:nvPr>
        </p:nvSpPr>
        <p:spPr>
          <a:xfrm>
            <a:off x="1378075" y="0"/>
            <a:ext cx="7213200" cy="8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Economy in the USSR</a:t>
            </a:r>
            <a:endParaRPr/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45475"/>
            <a:ext cx="4572000" cy="3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idx="1" type="body"/>
          </p:nvPr>
        </p:nvSpPr>
        <p:spPr>
          <a:xfrm>
            <a:off x="1572600" y="2628000"/>
            <a:ext cx="5998800" cy="15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istory of the Russian Communist Revolution 1917&#10;&#10;&#10;https://mltheory.wordpress.com/2017/11/08/brief-history-of-the-october-revolution/" id="201" name="Google Shape;201;p29" title="Brief History of October Revolu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9325" y="915375"/>
            <a:ext cx="5642776" cy="42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 txBox="1"/>
          <p:nvPr>
            <p:ph type="title"/>
          </p:nvPr>
        </p:nvSpPr>
        <p:spPr>
          <a:xfrm>
            <a:off x="1378075" y="0"/>
            <a:ext cx="7213200" cy="8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/>
              <a:t>Brief History of October Revolution - TheFinnishBolshevik</a:t>
            </a:r>
            <a:endParaRPr sz="302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263700" y="1498200"/>
            <a:ext cx="3288300" cy="21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</a:t>
            </a:r>
            <a:r>
              <a:rPr lang="en"/>
              <a:t>'ll Be Learning</a:t>
            </a:r>
            <a:endParaRPr/>
          </a:p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5544000" y="604900"/>
            <a:ext cx="3288300" cy="39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</a:t>
            </a:r>
            <a:r>
              <a:rPr lang="en"/>
              <a:t>October Revolution by Stalin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Reviewing Soviet Decrees and statistics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short video on the history of the November Revolution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idx="1" type="body"/>
          </p:nvPr>
        </p:nvSpPr>
        <p:spPr>
          <a:xfrm>
            <a:off x="1572600" y="2628000"/>
            <a:ext cx="5998800" cy="15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October Rev</a:t>
            </a:r>
            <a:r>
              <a:rPr lang="en"/>
              <a:t>olution </a:t>
            </a:r>
            <a:endParaRPr/>
          </a:p>
        </p:txBody>
      </p:sp>
      <p:sp>
        <p:nvSpPr>
          <p:cNvPr id="83" name="Google Shape;83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JV Stalin</a:t>
            </a:r>
            <a:endParaRPr/>
          </a:p>
        </p:txBody>
      </p:sp>
      <p:sp>
        <p:nvSpPr>
          <p:cNvPr id="84" name="Google Shape;84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8900" y="71300"/>
            <a:ext cx="4346200" cy="50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October Revolution </a:t>
            </a:r>
            <a:endParaRPr/>
          </a:p>
        </p:txBody>
      </p:sp>
      <p:sp>
        <p:nvSpPr>
          <p:cNvPr id="91" name="Google Shape;91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JV Stalin</a:t>
            </a:r>
            <a:endParaRPr/>
          </a:p>
        </p:txBody>
      </p:sp>
      <p:sp>
        <p:nvSpPr>
          <p:cNvPr id="92" name="Google Shape;92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0545" y="0"/>
            <a:ext cx="429490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October Revolution </a:t>
            </a:r>
            <a:endParaRPr/>
          </a:p>
        </p:txBody>
      </p:sp>
      <p:sp>
        <p:nvSpPr>
          <p:cNvPr id="99" name="Google Shape;99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JV Stalin</a:t>
            </a:r>
            <a:endParaRPr/>
          </a:p>
        </p:txBody>
      </p:sp>
      <p:sp>
        <p:nvSpPr>
          <p:cNvPr id="100" name="Google Shape;100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275" y="1223950"/>
            <a:ext cx="4391825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October Revolution </a:t>
            </a:r>
            <a:endParaRPr/>
          </a:p>
        </p:txBody>
      </p:sp>
      <p:sp>
        <p:nvSpPr>
          <p:cNvPr id="107" name="Google Shape;107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JV Stalin</a:t>
            </a:r>
            <a:endParaRPr/>
          </a:p>
        </p:txBody>
      </p:sp>
      <p:sp>
        <p:nvSpPr>
          <p:cNvPr id="108" name="Google Shape;108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375" y="0"/>
            <a:ext cx="42301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October Revolution </a:t>
            </a:r>
            <a:endParaRPr/>
          </a:p>
        </p:txBody>
      </p:sp>
      <p:sp>
        <p:nvSpPr>
          <p:cNvPr id="115" name="Google Shape;115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JV Stalin</a:t>
            </a:r>
            <a:endParaRPr/>
          </a:p>
        </p:txBody>
      </p:sp>
      <p:sp>
        <p:nvSpPr>
          <p:cNvPr id="116" name="Google Shape;116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6350" y="557200"/>
            <a:ext cx="4358750" cy="4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October Revolution </a:t>
            </a:r>
            <a:endParaRPr/>
          </a:p>
        </p:txBody>
      </p:sp>
      <p:sp>
        <p:nvSpPr>
          <p:cNvPr id="123" name="Google Shape;123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JV Stalin</a:t>
            </a:r>
            <a:endParaRPr/>
          </a:p>
        </p:txBody>
      </p:sp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425" y="-125"/>
            <a:ext cx="42908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1572600" y="2628000"/>
            <a:ext cx="5998800" cy="15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SML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