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e0f024cfe6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g1e0f024cfe6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e0f024cfe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1e0f024cfe6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e0f024cfe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g1e0f024cfe6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e0f024cfe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1e0f024cfe6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e0f024cfe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g1e0f024cfe6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2c1970a7a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g22c1970a7a3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2c1970a7a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g22c1970a7a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2c1970a7a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22c1970a7a3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2c1970a7a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g22c1970a7a3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2c1970a7a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g22c1970a7a3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2c1970a7a3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g22c1970a7a3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2c1970a7a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g22c1970a7a3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2c1970a7a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22c1970a7a3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2c1970a7a3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22c1970a7a3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2c1970a7a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22c1970a7a3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2c2085298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22c2085298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2c1970a7a3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22c1970a7a3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2c1970a7a3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22c1970a7a3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148b94649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g2148b94649c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e0f024cf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g1e0f024cfe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e0f024cfe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g1e0f024cfe6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2ca6fb149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22ca6fb1497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 name="Shape 15"/>
        <p:cNvGrpSpPr/>
        <p:nvPr/>
      </p:nvGrpSpPr>
      <p:grpSpPr>
        <a:xfrm>
          <a:off x="0" y="0"/>
          <a:ext cx="0" cy="0"/>
          <a:chOff x="0" y="0"/>
          <a:chExt cx="0" cy="0"/>
        </a:xfrm>
      </p:grpSpPr>
      <p:sp>
        <p:nvSpPr>
          <p:cNvPr id="16" name="Google Shape;16;p4"/>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8" name="Google Shape;18;p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9" name="Google Shape;19;p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0"/>
              </a:spcBef>
              <a:spcAft>
                <a:spcPts val="0"/>
              </a:spcAft>
              <a:buClr>
                <a:schemeClr val="dk1"/>
              </a:buClr>
              <a:buSzPts val="1400"/>
              <a:buChar char="○"/>
              <a:defRPr>
                <a:solidFill>
                  <a:schemeClr val="dk1"/>
                </a:solidFill>
              </a:defRPr>
            </a:lvl2pPr>
            <a:lvl3pPr indent="-317500" lvl="2" marL="1371600" algn="l">
              <a:lnSpc>
                <a:spcPct val="115000"/>
              </a:lnSpc>
              <a:spcBef>
                <a:spcPts val="0"/>
              </a:spcBef>
              <a:spcAft>
                <a:spcPts val="0"/>
              </a:spcAft>
              <a:buClr>
                <a:schemeClr val="dk1"/>
              </a:buClr>
              <a:buSzPts val="1400"/>
              <a:buChar char="■"/>
              <a:defRPr>
                <a:solidFill>
                  <a:schemeClr val="dk1"/>
                </a:solidFill>
              </a:defRPr>
            </a:lvl3pPr>
            <a:lvl4pPr indent="-317500" lvl="3" marL="1828800" algn="l">
              <a:lnSpc>
                <a:spcPct val="115000"/>
              </a:lnSpc>
              <a:spcBef>
                <a:spcPts val="0"/>
              </a:spcBef>
              <a:spcAft>
                <a:spcPts val="0"/>
              </a:spcAft>
              <a:buClr>
                <a:schemeClr val="dk1"/>
              </a:buClr>
              <a:buSzPts val="1400"/>
              <a:buChar char="●"/>
              <a:defRPr>
                <a:solidFill>
                  <a:schemeClr val="dk1"/>
                </a:solidFill>
              </a:defRPr>
            </a:lvl4pPr>
            <a:lvl5pPr indent="-317500" lvl="4" marL="2286000" algn="l">
              <a:lnSpc>
                <a:spcPct val="115000"/>
              </a:lnSpc>
              <a:spcBef>
                <a:spcPts val="0"/>
              </a:spcBef>
              <a:spcAft>
                <a:spcPts val="0"/>
              </a:spcAft>
              <a:buClr>
                <a:schemeClr val="dk1"/>
              </a:buClr>
              <a:buSzPts val="1400"/>
              <a:buChar char="○"/>
              <a:defRPr>
                <a:solidFill>
                  <a:schemeClr val="dk1"/>
                </a:solidFill>
              </a:defRPr>
            </a:lvl5pPr>
            <a:lvl6pPr indent="-317500" lvl="5" marL="2743200" algn="l">
              <a:lnSpc>
                <a:spcPct val="115000"/>
              </a:lnSpc>
              <a:spcBef>
                <a:spcPts val="0"/>
              </a:spcBef>
              <a:spcAft>
                <a:spcPts val="0"/>
              </a:spcAft>
              <a:buClr>
                <a:schemeClr val="dk1"/>
              </a:buClr>
              <a:buSzPts val="1400"/>
              <a:buChar char="■"/>
              <a:defRPr>
                <a:solidFill>
                  <a:schemeClr val="dk1"/>
                </a:solidFill>
              </a:defRPr>
            </a:lvl6pPr>
            <a:lvl7pPr indent="-317500" lvl="6" marL="3200400" algn="l">
              <a:lnSpc>
                <a:spcPct val="115000"/>
              </a:lnSpc>
              <a:spcBef>
                <a:spcPts val="0"/>
              </a:spcBef>
              <a:spcAft>
                <a:spcPts val="0"/>
              </a:spcAft>
              <a:buClr>
                <a:schemeClr val="dk1"/>
              </a:buClr>
              <a:buSzPts val="1400"/>
              <a:buChar char="●"/>
              <a:defRPr>
                <a:solidFill>
                  <a:schemeClr val="dk1"/>
                </a:solidFill>
              </a:defRPr>
            </a:lvl7pPr>
            <a:lvl8pPr indent="-317500" lvl="7" marL="3657600" algn="l">
              <a:lnSpc>
                <a:spcPct val="115000"/>
              </a:lnSpc>
              <a:spcBef>
                <a:spcPts val="0"/>
              </a:spcBef>
              <a:spcAft>
                <a:spcPts val="0"/>
              </a:spcAft>
              <a:buClr>
                <a:schemeClr val="dk1"/>
              </a:buClr>
              <a:buSzPts val="1400"/>
              <a:buChar char="○"/>
              <a:defRPr>
                <a:solidFill>
                  <a:schemeClr val="dk1"/>
                </a:solidFill>
              </a:defRPr>
            </a:lvl8pPr>
            <a:lvl9pPr indent="-317500" lvl="8" marL="4114800" algn="l">
              <a:lnSpc>
                <a:spcPct val="115000"/>
              </a:lnSpc>
              <a:spcBef>
                <a:spcPts val="0"/>
              </a:spcBef>
              <a:spcAft>
                <a:spcPts val="0"/>
              </a:spcAft>
              <a:buClr>
                <a:schemeClr val="dk1"/>
              </a:buClr>
              <a:buSzPts val="1400"/>
              <a:buChar char="■"/>
              <a:defRPr>
                <a:solidFill>
                  <a:schemeClr val="dk1"/>
                </a:solidFill>
              </a:defRPr>
            </a:lvl9pPr>
          </a:lstStyle>
          <a:p/>
        </p:txBody>
      </p:sp>
      <p:sp>
        <p:nvSpPr>
          <p:cNvPr id="20" name="Google Shape;20;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3" name="Google Shape;23;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 name="Shape 24"/>
        <p:cNvGrpSpPr/>
        <p:nvPr/>
      </p:nvGrpSpPr>
      <p:grpSpPr>
        <a:xfrm>
          <a:off x="0" y="0"/>
          <a:ext cx="0" cy="0"/>
          <a:chOff x="0" y="0"/>
          <a:chExt cx="0" cy="0"/>
        </a:xfrm>
      </p:grpSpPr>
      <p:sp>
        <p:nvSpPr>
          <p:cNvPr id="25" name="Google Shape;25;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 name="Google Shape;35;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8" name="Google Shape;38;p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9" name="Google Shape;3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1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2" name="Google Shape;4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B21F15"/>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hyperlink" Target="http://www.youtube.com/watch?v=lT40nTFax7U" TargetMode="External"/><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9.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28.png"/><Relationship Id="rId5"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25.png"/><Relationship Id="rId5"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hyperlink" Target="mailto:info@peoplesschool.u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image" Target="../media/image32.png"/><Relationship Id="rId6"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png"/><Relationship Id="rId4" Type="http://schemas.openxmlformats.org/officeDocument/2006/relationships/hyperlink" Target="http://www.youtube.com/watch?v=0bfroxVyb4A" TargetMode="External"/><Relationship Id="rId5"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2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4182251" y="152400"/>
            <a:ext cx="779501" cy="779501"/>
          </a:xfrm>
          <a:prstGeom prst="rect">
            <a:avLst/>
          </a:prstGeom>
          <a:noFill/>
          <a:ln>
            <a:noFill/>
          </a:ln>
        </p:spPr>
      </p:pic>
      <p:sp>
        <p:nvSpPr>
          <p:cNvPr id="55" name="Google Shape;55;p13"/>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t has got to be said, I am quite the anthem junkie. One thing that's always fascinated me is the TV sign-off. Before the advent of twenty-four-hour television, channels would shut off broadcasts at a given time each night and show a &quot;sign-off&quot; to tell viewers to turn off the TV. Most channels all around the world (including this one, TB CCCP) showed the national anthem accompanied by patriotic images or videos; others (Like RTÉ in Ireland) would broadcast a prayer or religious song. &#10;&#10;The practice of &quot;signing-off&quot; has largely grown out of fashion around much of the world because TV channels either show programming through the night or fill the wee hours with advertising. However, a few local stations in the USA have reintroduced the practice as a means to instil patriotism and Radio 4 in the UK also still plays &quot;God Save the Queen&quot; daily. &#10;&#10;Finding the anthem sign off for TV in the USSR was... difficult to say the least. There seem to be a lot of videos on English-speaking youtube of the anthem itself, but none of the wider sign-off process around it. I had heard of a USSR anthem sign-off in various forums but I never found a video of it. In fact, it was only through the help of Yanex (&quot;Russian Google&quot;) and Google Translate that I was able to find this archive footage on a Russian-language site. It shows the CCCP TB (Soviet equivalent of BBC/NHK) end of day sign off from the 1980s.&#10;&#10;To aid English-language viewers, I have added subtitles throughout this video showing a translation of the original Russian anthem. Please turn on &quot;closed captions&quot; and select &quot;English&quot; if you would like to see them (the translation is an original by myself, feel free to use it for any use whatsoever).&#10;&#10;This video is particularly interesting because it features the famous &quot;turn off your TV&quot; notice at the very end. Legend has it that this was included because Soviet TVs had a nasty habit of exploding and starting house fires when they were left on overnight. &#10;&#10;I translated and uploaded this USSR TV startup video for fellow anthem-enthusiasts and it is NOT a political endorsement/message of any kind. Please keep the comments civil. Furthermore, Russian copyright law declares that all Soviet state symbols including this anthem are in the public domain.&#10;&#10;&#10;Credits to Macheath &#10;for making a Californian frame-by-frame remake of this very video: https://youtu.be/XvlqiUoIIJs&#10;&#10;&#10;&#10;- Nick" id="56" name="Google Shape;56;p13" title="USSR TV End of Day Sign-off with Anthem (Translated into English + Subtitled)">
            <a:hlinkClick r:id="rId4"/>
          </p:cNvPr>
          <p:cNvPicPr preferRelativeResize="0"/>
          <p:nvPr/>
        </p:nvPicPr>
        <p:blipFill>
          <a:blip r:embed="rId5">
            <a:alphaModFix/>
          </a:blip>
          <a:stretch>
            <a:fillRect/>
          </a:stretch>
        </p:blipFill>
        <p:spPr>
          <a:xfrm>
            <a:off x="1645925" y="1089200"/>
            <a:ext cx="5869500" cy="3539950"/>
          </a:xfrm>
          <a:prstGeom prst="rect">
            <a:avLst/>
          </a:prstGeom>
          <a:noFill/>
          <a:ln>
            <a:noFill/>
          </a:ln>
        </p:spPr>
      </p:pic>
      <p:sp>
        <p:nvSpPr>
          <p:cNvPr id="57" name="Google Shape;57;p13"/>
          <p:cNvSpPr txBox="1"/>
          <p:nvPr/>
        </p:nvSpPr>
        <p:spPr>
          <a:xfrm>
            <a:off x="2005500" y="4629150"/>
            <a:ext cx="513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a:solidFill>
                  <a:srgbClr val="E4E5B8"/>
                </a:solidFill>
                <a:latin typeface="Georgia"/>
                <a:ea typeface="Georgia"/>
                <a:cs typeface="Georgia"/>
                <a:sym typeface="Georgia"/>
              </a:rPr>
              <a:t>National Anthem of the Union of Soviet Socialist Republics</a:t>
            </a:r>
            <a:endParaRPr i="1">
              <a:solidFill>
                <a:srgbClr val="E4E5B8"/>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331270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sz="5200">
                <a:solidFill>
                  <a:srgbClr val="E4E5B8"/>
                </a:solidFill>
                <a:latin typeface="Georgia"/>
                <a:ea typeface="Georgia"/>
                <a:cs typeface="Georgia"/>
                <a:sym typeface="Georgia"/>
              </a:rPr>
              <a:t>Discussion</a:t>
            </a:r>
            <a:endParaRPr sz="5200">
              <a:solidFill>
                <a:srgbClr val="E4E5B8"/>
              </a:solidFill>
              <a:latin typeface="Georgia"/>
              <a:ea typeface="Georgia"/>
              <a:cs typeface="Georgia"/>
              <a:sym typeface="Georgia"/>
            </a:endParaRPr>
          </a:p>
        </p:txBody>
      </p:sp>
      <p:pic>
        <p:nvPicPr>
          <p:cNvPr id="119" name="Google Shape;119;p22"/>
          <p:cNvPicPr preferRelativeResize="0"/>
          <p:nvPr/>
        </p:nvPicPr>
        <p:blipFill rotWithShape="1">
          <a:blip r:embed="rId3">
            <a:alphaModFix/>
          </a:blip>
          <a:srcRect b="0" l="0" r="0" t="0"/>
          <a:stretch/>
        </p:blipFill>
        <p:spPr>
          <a:xfrm>
            <a:off x="3648975" y="897800"/>
            <a:ext cx="1846049" cy="18460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331270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sz="5200">
                <a:solidFill>
                  <a:srgbClr val="E4E5B8"/>
                </a:solidFill>
                <a:latin typeface="Georgia"/>
                <a:ea typeface="Georgia"/>
                <a:cs typeface="Georgia"/>
                <a:sym typeface="Georgia"/>
              </a:rPr>
              <a:t>Class Nature of National Liberation Struggles</a:t>
            </a:r>
            <a:endParaRPr sz="5200">
              <a:solidFill>
                <a:srgbClr val="E4E5B8"/>
              </a:solidFill>
              <a:latin typeface="Georgia"/>
              <a:ea typeface="Georgia"/>
              <a:cs typeface="Georgia"/>
              <a:sym typeface="Georgia"/>
            </a:endParaRPr>
          </a:p>
        </p:txBody>
      </p:sp>
      <p:pic>
        <p:nvPicPr>
          <p:cNvPr id="125" name="Google Shape;125;p23"/>
          <p:cNvPicPr preferRelativeResize="0"/>
          <p:nvPr/>
        </p:nvPicPr>
        <p:blipFill rotWithShape="1">
          <a:blip r:embed="rId3">
            <a:alphaModFix/>
          </a:blip>
          <a:srcRect b="0" l="0" r="0" t="0"/>
          <a:stretch/>
        </p:blipFill>
        <p:spPr>
          <a:xfrm>
            <a:off x="3648975" y="897800"/>
            <a:ext cx="1846049" cy="18460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29" name="Shape 129"/>
        <p:cNvGrpSpPr/>
        <p:nvPr/>
      </p:nvGrpSpPr>
      <p:grpSpPr>
        <a:xfrm>
          <a:off x="0" y="0"/>
          <a:ext cx="0" cy="0"/>
          <a:chOff x="0" y="0"/>
          <a:chExt cx="0" cy="0"/>
        </a:xfrm>
      </p:grpSpPr>
      <p:sp>
        <p:nvSpPr>
          <p:cNvPr id="130" name="Google Shape;130;p24"/>
          <p:cNvSpPr txBox="1"/>
          <p:nvPr>
            <p:ph type="title"/>
          </p:nvPr>
        </p:nvSpPr>
        <p:spPr>
          <a:xfrm>
            <a:off x="248675" y="3642350"/>
            <a:ext cx="4045200" cy="1011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780"/>
              <a:buNone/>
            </a:pPr>
            <a:r>
              <a:t/>
            </a:r>
            <a:endParaRPr sz="1188">
              <a:solidFill>
                <a:srgbClr val="E4E5B8"/>
              </a:solidFill>
              <a:latin typeface="Georgia"/>
              <a:ea typeface="Georgia"/>
              <a:cs typeface="Georgia"/>
              <a:sym typeface="Georgia"/>
            </a:endParaRPr>
          </a:p>
          <a:p>
            <a:pPr indent="0" lvl="0" marL="0" rtl="0" algn="ctr">
              <a:lnSpc>
                <a:spcPct val="100000"/>
              </a:lnSpc>
              <a:spcBef>
                <a:spcPts val="0"/>
              </a:spcBef>
              <a:spcAft>
                <a:spcPts val="0"/>
              </a:spcAft>
              <a:buSzPts val="3780"/>
              <a:buNone/>
            </a:pPr>
            <a:r>
              <a:t/>
            </a:r>
            <a:endParaRPr sz="1188">
              <a:solidFill>
                <a:srgbClr val="E4E5B8"/>
              </a:solidFill>
              <a:latin typeface="Georgia"/>
              <a:ea typeface="Georgia"/>
              <a:cs typeface="Georgia"/>
              <a:sym typeface="Georgia"/>
            </a:endParaRPr>
          </a:p>
        </p:txBody>
      </p:sp>
      <p:sp>
        <p:nvSpPr>
          <p:cNvPr id="131" name="Google Shape;131;p24"/>
          <p:cNvSpPr txBox="1"/>
          <p:nvPr/>
        </p:nvSpPr>
        <p:spPr>
          <a:xfrm>
            <a:off x="4980225" y="575925"/>
            <a:ext cx="3757200" cy="431100"/>
          </a:xfrm>
          <a:prstGeom prst="rect">
            <a:avLst/>
          </a:prstGeom>
          <a:noFill/>
          <a:ln>
            <a:noFill/>
          </a:ln>
        </p:spPr>
        <p:txBody>
          <a:bodyPr anchorCtr="0" anchor="b" bIns="91425" lIns="91425" spcFirstLastPara="1" rIns="91425" wrap="square" tIns="91425">
            <a:spAutoFit/>
          </a:bodyPr>
          <a:lstStyle/>
          <a:p>
            <a:pPr indent="0" lvl="0" marL="0" rtl="0" algn="ctr">
              <a:spcBef>
                <a:spcPts val="0"/>
              </a:spcBef>
              <a:spcAft>
                <a:spcPts val="0"/>
              </a:spcAft>
              <a:buNone/>
            </a:pPr>
            <a:r>
              <a:t/>
            </a:r>
            <a:endParaRPr sz="1600"/>
          </a:p>
        </p:txBody>
      </p:sp>
      <p:sp>
        <p:nvSpPr>
          <p:cNvPr id="132" name="Google Shape;132;p24"/>
          <p:cNvSpPr txBox="1"/>
          <p:nvPr/>
        </p:nvSpPr>
        <p:spPr>
          <a:xfrm>
            <a:off x="1099550" y="79213"/>
            <a:ext cx="26409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3000"/>
          </a:p>
        </p:txBody>
      </p:sp>
      <p:pic>
        <p:nvPicPr>
          <p:cNvPr id="133" name="Google Shape;133;p24"/>
          <p:cNvPicPr preferRelativeResize="0"/>
          <p:nvPr/>
        </p:nvPicPr>
        <p:blipFill>
          <a:blip r:embed="rId3">
            <a:alphaModFix/>
          </a:blip>
          <a:stretch>
            <a:fillRect/>
          </a:stretch>
        </p:blipFill>
        <p:spPr>
          <a:xfrm>
            <a:off x="516052" y="311614"/>
            <a:ext cx="3510450" cy="4520249"/>
          </a:xfrm>
          <a:prstGeom prst="rect">
            <a:avLst/>
          </a:prstGeom>
          <a:noFill/>
          <a:ln>
            <a:noFill/>
          </a:ln>
        </p:spPr>
      </p:pic>
      <p:pic>
        <p:nvPicPr>
          <p:cNvPr id="134" name="Google Shape;134;p24"/>
          <p:cNvPicPr preferRelativeResize="0"/>
          <p:nvPr/>
        </p:nvPicPr>
        <p:blipFill>
          <a:blip r:embed="rId4">
            <a:alphaModFix/>
          </a:blip>
          <a:stretch>
            <a:fillRect/>
          </a:stretch>
        </p:blipFill>
        <p:spPr>
          <a:xfrm>
            <a:off x="5151365" y="284387"/>
            <a:ext cx="3414918" cy="4574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5"/>
          <p:cNvPicPr preferRelativeResize="0"/>
          <p:nvPr/>
        </p:nvPicPr>
        <p:blipFill rotWithShape="1">
          <a:blip r:embed="rId3">
            <a:alphaModFix/>
          </a:blip>
          <a:srcRect b="0" l="0" r="0" t="0"/>
          <a:stretch/>
        </p:blipFill>
        <p:spPr>
          <a:xfrm>
            <a:off x="3988625" y="140300"/>
            <a:ext cx="1166749" cy="1166749"/>
          </a:xfrm>
          <a:prstGeom prst="rect">
            <a:avLst/>
          </a:prstGeom>
          <a:noFill/>
          <a:ln>
            <a:noFill/>
          </a:ln>
        </p:spPr>
      </p:pic>
      <p:pic>
        <p:nvPicPr>
          <p:cNvPr id="140" name="Google Shape;140;p25"/>
          <p:cNvPicPr preferRelativeResize="0"/>
          <p:nvPr/>
        </p:nvPicPr>
        <p:blipFill>
          <a:blip r:embed="rId4">
            <a:alphaModFix/>
          </a:blip>
          <a:stretch>
            <a:fillRect/>
          </a:stretch>
        </p:blipFill>
        <p:spPr>
          <a:xfrm>
            <a:off x="521875" y="152400"/>
            <a:ext cx="3466751" cy="4838699"/>
          </a:xfrm>
          <a:prstGeom prst="rect">
            <a:avLst/>
          </a:prstGeom>
          <a:noFill/>
          <a:ln>
            <a:noFill/>
          </a:ln>
        </p:spPr>
      </p:pic>
      <p:pic>
        <p:nvPicPr>
          <p:cNvPr id="141" name="Google Shape;141;p25"/>
          <p:cNvPicPr preferRelativeResize="0"/>
          <p:nvPr/>
        </p:nvPicPr>
        <p:blipFill>
          <a:blip r:embed="rId5">
            <a:alphaModFix/>
          </a:blip>
          <a:stretch>
            <a:fillRect/>
          </a:stretch>
        </p:blipFill>
        <p:spPr>
          <a:xfrm>
            <a:off x="5155374" y="152400"/>
            <a:ext cx="3445742" cy="48387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45" name="Shape 145"/>
        <p:cNvGrpSpPr/>
        <p:nvPr/>
      </p:nvGrpSpPr>
      <p:grpSpPr>
        <a:xfrm>
          <a:off x="0" y="0"/>
          <a:ext cx="0" cy="0"/>
          <a:chOff x="0" y="0"/>
          <a:chExt cx="0" cy="0"/>
        </a:xfrm>
      </p:grpSpPr>
      <p:sp>
        <p:nvSpPr>
          <p:cNvPr id="146" name="Google Shape;146;p26"/>
          <p:cNvSpPr txBox="1"/>
          <p:nvPr>
            <p:ph type="title"/>
          </p:nvPr>
        </p:nvSpPr>
        <p:spPr>
          <a:xfrm>
            <a:off x="248675" y="3642350"/>
            <a:ext cx="4045200" cy="1011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780"/>
              <a:buNone/>
            </a:pPr>
            <a:r>
              <a:t/>
            </a:r>
            <a:endParaRPr sz="1188">
              <a:solidFill>
                <a:srgbClr val="E4E5B8"/>
              </a:solidFill>
              <a:latin typeface="Georgia"/>
              <a:ea typeface="Georgia"/>
              <a:cs typeface="Georgia"/>
              <a:sym typeface="Georgia"/>
            </a:endParaRPr>
          </a:p>
          <a:p>
            <a:pPr indent="0" lvl="0" marL="0" rtl="0" algn="ctr">
              <a:lnSpc>
                <a:spcPct val="100000"/>
              </a:lnSpc>
              <a:spcBef>
                <a:spcPts val="0"/>
              </a:spcBef>
              <a:spcAft>
                <a:spcPts val="0"/>
              </a:spcAft>
              <a:buSzPts val="3780"/>
              <a:buNone/>
            </a:pPr>
            <a:r>
              <a:t/>
            </a:r>
            <a:endParaRPr sz="1188">
              <a:solidFill>
                <a:srgbClr val="E4E5B8"/>
              </a:solidFill>
              <a:latin typeface="Georgia"/>
              <a:ea typeface="Georgia"/>
              <a:cs typeface="Georgia"/>
              <a:sym typeface="Georgia"/>
            </a:endParaRPr>
          </a:p>
        </p:txBody>
      </p:sp>
      <p:sp>
        <p:nvSpPr>
          <p:cNvPr id="147" name="Google Shape;147;p26"/>
          <p:cNvSpPr txBox="1"/>
          <p:nvPr/>
        </p:nvSpPr>
        <p:spPr>
          <a:xfrm>
            <a:off x="4980225" y="575925"/>
            <a:ext cx="3757200" cy="431100"/>
          </a:xfrm>
          <a:prstGeom prst="rect">
            <a:avLst/>
          </a:prstGeom>
          <a:noFill/>
          <a:ln>
            <a:noFill/>
          </a:ln>
        </p:spPr>
        <p:txBody>
          <a:bodyPr anchorCtr="0" anchor="b" bIns="91425" lIns="91425" spcFirstLastPara="1" rIns="91425" wrap="square" tIns="91425">
            <a:spAutoFit/>
          </a:bodyPr>
          <a:lstStyle/>
          <a:p>
            <a:pPr indent="0" lvl="0" marL="0" rtl="0" algn="ctr">
              <a:spcBef>
                <a:spcPts val="0"/>
              </a:spcBef>
              <a:spcAft>
                <a:spcPts val="0"/>
              </a:spcAft>
              <a:buNone/>
            </a:pPr>
            <a:r>
              <a:t/>
            </a:r>
            <a:endParaRPr sz="1600"/>
          </a:p>
        </p:txBody>
      </p:sp>
      <p:sp>
        <p:nvSpPr>
          <p:cNvPr id="148" name="Google Shape;148;p26"/>
          <p:cNvSpPr txBox="1"/>
          <p:nvPr/>
        </p:nvSpPr>
        <p:spPr>
          <a:xfrm>
            <a:off x="1099550" y="79213"/>
            <a:ext cx="26409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3000"/>
          </a:p>
        </p:txBody>
      </p:sp>
      <p:pic>
        <p:nvPicPr>
          <p:cNvPr id="149" name="Google Shape;149;p26"/>
          <p:cNvPicPr preferRelativeResize="0"/>
          <p:nvPr/>
        </p:nvPicPr>
        <p:blipFill>
          <a:blip r:embed="rId3">
            <a:alphaModFix/>
          </a:blip>
          <a:stretch>
            <a:fillRect/>
          </a:stretch>
        </p:blipFill>
        <p:spPr>
          <a:xfrm>
            <a:off x="498364" y="437375"/>
            <a:ext cx="3545825" cy="4362349"/>
          </a:xfrm>
          <a:prstGeom prst="rect">
            <a:avLst/>
          </a:prstGeom>
          <a:noFill/>
          <a:ln>
            <a:noFill/>
          </a:ln>
        </p:spPr>
      </p:pic>
      <p:pic>
        <p:nvPicPr>
          <p:cNvPr id="150" name="Google Shape;150;p26"/>
          <p:cNvPicPr preferRelativeResize="0"/>
          <p:nvPr/>
        </p:nvPicPr>
        <p:blipFill>
          <a:blip r:embed="rId4">
            <a:alphaModFix/>
          </a:blip>
          <a:stretch>
            <a:fillRect/>
          </a:stretch>
        </p:blipFill>
        <p:spPr>
          <a:xfrm>
            <a:off x="4911044" y="437386"/>
            <a:ext cx="3895568" cy="4408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311700" y="331270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sz="5200">
                <a:solidFill>
                  <a:srgbClr val="E4E5B8"/>
                </a:solidFill>
                <a:latin typeface="Georgia"/>
                <a:ea typeface="Georgia"/>
                <a:cs typeface="Georgia"/>
                <a:sym typeface="Georgia"/>
              </a:rPr>
              <a:t>Discussion &amp; New Members</a:t>
            </a:r>
            <a:endParaRPr sz="5200">
              <a:solidFill>
                <a:srgbClr val="E4E5B8"/>
              </a:solidFill>
              <a:latin typeface="Georgia"/>
              <a:ea typeface="Georgia"/>
              <a:cs typeface="Georgia"/>
              <a:sym typeface="Georgia"/>
            </a:endParaRPr>
          </a:p>
        </p:txBody>
      </p:sp>
      <p:pic>
        <p:nvPicPr>
          <p:cNvPr id="156" name="Google Shape;156;p27"/>
          <p:cNvPicPr preferRelativeResize="0"/>
          <p:nvPr/>
        </p:nvPicPr>
        <p:blipFill rotWithShape="1">
          <a:blip r:embed="rId3">
            <a:alphaModFix/>
          </a:blip>
          <a:srcRect b="0" l="0" r="0" t="0"/>
          <a:stretch/>
        </p:blipFill>
        <p:spPr>
          <a:xfrm>
            <a:off x="3648975" y="897800"/>
            <a:ext cx="1846049" cy="18460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8"/>
          <p:cNvSpPr txBox="1"/>
          <p:nvPr>
            <p:ph type="title"/>
          </p:nvPr>
        </p:nvSpPr>
        <p:spPr>
          <a:xfrm>
            <a:off x="1658025" y="264300"/>
            <a:ext cx="72498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E4E5B8"/>
                </a:solidFill>
                <a:latin typeface="Georgia"/>
                <a:ea typeface="Georgia"/>
                <a:cs typeface="Georgia"/>
                <a:sym typeface="Georgia"/>
              </a:rPr>
              <a:t>New Member Introductions</a:t>
            </a:r>
            <a:endParaRPr>
              <a:solidFill>
                <a:srgbClr val="E4E5B8"/>
              </a:solidFill>
              <a:latin typeface="Georgia"/>
              <a:ea typeface="Georgia"/>
              <a:cs typeface="Georgia"/>
              <a:sym typeface="Georgia"/>
            </a:endParaRPr>
          </a:p>
        </p:txBody>
      </p:sp>
      <p:pic>
        <p:nvPicPr>
          <p:cNvPr id="163" name="Google Shape;163;p28"/>
          <p:cNvPicPr preferRelativeResize="0"/>
          <p:nvPr/>
        </p:nvPicPr>
        <p:blipFill rotWithShape="1">
          <a:blip r:embed="rId3">
            <a:alphaModFix/>
          </a:blip>
          <a:srcRect b="0" l="0" r="0" t="0"/>
          <a:stretch/>
        </p:blipFill>
        <p:spPr>
          <a:xfrm>
            <a:off x="406550" y="112500"/>
            <a:ext cx="876299" cy="876299"/>
          </a:xfrm>
          <a:prstGeom prst="rect">
            <a:avLst/>
          </a:prstGeom>
          <a:noFill/>
          <a:ln>
            <a:noFill/>
          </a:ln>
        </p:spPr>
      </p:pic>
      <p:sp>
        <p:nvSpPr>
          <p:cNvPr id="164" name="Google Shape;164;p28"/>
          <p:cNvSpPr txBox="1"/>
          <p:nvPr/>
        </p:nvSpPr>
        <p:spPr>
          <a:xfrm>
            <a:off x="472000" y="1464375"/>
            <a:ext cx="8096400" cy="3263100"/>
          </a:xfrm>
          <a:prstGeom prst="rect">
            <a:avLst/>
          </a:prstGeom>
          <a:noFill/>
          <a:ln>
            <a:noFill/>
          </a:ln>
        </p:spPr>
        <p:txBody>
          <a:bodyPr anchorCtr="0" anchor="t" bIns="91425" lIns="91425" spcFirstLastPara="1" rIns="91425" wrap="square" tIns="91425">
            <a:spAutoFit/>
          </a:bodyPr>
          <a:lstStyle/>
          <a:p>
            <a:pPr indent="-387350" lvl="0" marL="457200" marR="0" rtl="0" algn="l">
              <a:lnSpc>
                <a:spcPct val="100000"/>
              </a:lnSpc>
              <a:spcBef>
                <a:spcPts val="0"/>
              </a:spcBef>
              <a:spcAft>
                <a:spcPts val="0"/>
              </a:spcAft>
              <a:buClr>
                <a:srgbClr val="E4E5B8"/>
              </a:buClr>
              <a:buSzPts val="2500"/>
              <a:buFont typeface="Georgia"/>
              <a:buChar char="●"/>
            </a:pPr>
            <a:r>
              <a:rPr b="0" i="0" lang="en" sz="2500" u="none" cap="none" strike="noStrike">
                <a:solidFill>
                  <a:srgbClr val="E4E5B8"/>
                </a:solidFill>
                <a:latin typeface="Georgia"/>
                <a:ea typeface="Georgia"/>
                <a:cs typeface="Georgia"/>
                <a:sym typeface="Georgia"/>
              </a:rPr>
              <a:t>What is your name, pronouns and state (or country/territory)?</a:t>
            </a:r>
            <a:endParaRPr b="0" i="0" sz="2500" u="none" cap="none" strike="noStrike">
              <a:solidFill>
                <a:srgbClr val="E4E5B8"/>
              </a:solidFill>
              <a:latin typeface="Georgia"/>
              <a:ea typeface="Georgia"/>
              <a:cs typeface="Georgia"/>
              <a:sym typeface="Georgia"/>
            </a:endParaRPr>
          </a:p>
          <a:p>
            <a:pPr indent="0" lvl="0" marL="45720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E4E5B8"/>
              </a:solidFill>
              <a:latin typeface="Georgia"/>
              <a:ea typeface="Georgia"/>
              <a:cs typeface="Georgia"/>
              <a:sym typeface="Georgia"/>
            </a:endParaRPr>
          </a:p>
          <a:p>
            <a:pPr indent="-387350" lvl="0" marL="457200" marR="0" rtl="0" algn="l">
              <a:lnSpc>
                <a:spcPct val="200000"/>
              </a:lnSpc>
              <a:spcBef>
                <a:spcPts val="0"/>
              </a:spcBef>
              <a:spcAft>
                <a:spcPts val="0"/>
              </a:spcAft>
              <a:buClr>
                <a:srgbClr val="E4E5B8"/>
              </a:buClr>
              <a:buSzPts val="2500"/>
              <a:buFont typeface="Georgia"/>
              <a:buChar char="●"/>
            </a:pPr>
            <a:r>
              <a:rPr b="0" i="0" lang="en" sz="2500" u="none" cap="none" strike="noStrike">
                <a:solidFill>
                  <a:srgbClr val="E4E5B8"/>
                </a:solidFill>
                <a:latin typeface="Georgia"/>
                <a:ea typeface="Georgia"/>
                <a:cs typeface="Georgia"/>
                <a:sym typeface="Georgia"/>
              </a:rPr>
              <a:t>Where do you work? Is it unionized?</a:t>
            </a:r>
            <a:endParaRPr b="0" i="0" sz="2500" u="none" cap="none" strike="noStrike">
              <a:solidFill>
                <a:srgbClr val="E4E5B8"/>
              </a:solidFill>
              <a:latin typeface="Georgia"/>
              <a:ea typeface="Georgia"/>
              <a:cs typeface="Georgia"/>
              <a:sym typeface="Georgia"/>
            </a:endParaRPr>
          </a:p>
          <a:p>
            <a:pPr indent="-387350" lvl="0" marL="457200" marR="0" rtl="0" algn="l">
              <a:lnSpc>
                <a:spcPct val="200000"/>
              </a:lnSpc>
              <a:spcBef>
                <a:spcPts val="0"/>
              </a:spcBef>
              <a:spcAft>
                <a:spcPts val="0"/>
              </a:spcAft>
              <a:buClr>
                <a:srgbClr val="E4E5B8"/>
              </a:buClr>
              <a:buSzPts val="2500"/>
              <a:buFont typeface="Georgia"/>
              <a:buChar char="●"/>
            </a:pPr>
            <a:r>
              <a:rPr b="0" i="0" lang="en" sz="2500" u="none" cap="none" strike="noStrike">
                <a:solidFill>
                  <a:srgbClr val="E4E5B8"/>
                </a:solidFill>
                <a:latin typeface="Georgia"/>
                <a:ea typeface="Georgia"/>
                <a:cs typeface="Georgia"/>
                <a:sym typeface="Georgia"/>
              </a:rPr>
              <a:t>How did you find out about the People’s School?</a:t>
            </a:r>
            <a:endParaRPr b="0" i="0" sz="2500" u="none" cap="none" strike="noStrike">
              <a:solidFill>
                <a:srgbClr val="E4E5B8"/>
              </a:solidFill>
              <a:latin typeface="Georgia"/>
              <a:ea typeface="Georgia"/>
              <a:cs typeface="Georgia"/>
              <a:sym typeface="Georgia"/>
            </a:endParaRPr>
          </a:p>
          <a:p>
            <a:pPr indent="-387350" lvl="0" marL="457200" marR="0" rtl="0" algn="l">
              <a:lnSpc>
                <a:spcPct val="200000"/>
              </a:lnSpc>
              <a:spcBef>
                <a:spcPts val="0"/>
              </a:spcBef>
              <a:spcAft>
                <a:spcPts val="0"/>
              </a:spcAft>
              <a:buClr>
                <a:srgbClr val="E4E5B8"/>
              </a:buClr>
              <a:buSzPts val="2500"/>
              <a:buFont typeface="Georgia"/>
              <a:buChar char="●"/>
            </a:pPr>
            <a:r>
              <a:rPr b="0" i="0" lang="en" sz="2500" u="none" cap="none" strike="noStrike">
                <a:solidFill>
                  <a:srgbClr val="E4E5B8"/>
                </a:solidFill>
                <a:latin typeface="Georgia"/>
                <a:ea typeface="Georgia"/>
                <a:cs typeface="Georgia"/>
                <a:sym typeface="Georgia"/>
              </a:rPr>
              <a:t>What do you think about tonight's class?</a:t>
            </a:r>
            <a:endParaRPr b="0" i="0" sz="2500" u="none" cap="none" strike="noStrike">
              <a:solidFill>
                <a:srgbClr val="E4E5B8"/>
              </a:solidFill>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9"/>
          <p:cNvSpPr txBox="1"/>
          <p:nvPr>
            <p:ph type="title"/>
          </p:nvPr>
        </p:nvSpPr>
        <p:spPr>
          <a:xfrm>
            <a:off x="311700" y="331270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sz="4500">
                <a:solidFill>
                  <a:srgbClr val="E4E5B8"/>
                </a:solidFill>
                <a:latin typeface="Georgia"/>
                <a:ea typeface="Georgia"/>
                <a:cs typeface="Georgia"/>
                <a:sym typeface="Georgia"/>
              </a:rPr>
              <a:t>False Solution: National-Cultural Autonomy (nationalist separatism)</a:t>
            </a:r>
            <a:endParaRPr sz="4500">
              <a:solidFill>
                <a:srgbClr val="E4E5B8"/>
              </a:solidFill>
              <a:latin typeface="Georgia"/>
              <a:ea typeface="Georgia"/>
              <a:cs typeface="Georgia"/>
              <a:sym typeface="Georgia"/>
            </a:endParaRPr>
          </a:p>
        </p:txBody>
      </p:sp>
      <p:pic>
        <p:nvPicPr>
          <p:cNvPr id="170" name="Google Shape;170;p29"/>
          <p:cNvPicPr preferRelativeResize="0"/>
          <p:nvPr/>
        </p:nvPicPr>
        <p:blipFill rotWithShape="1">
          <a:blip r:embed="rId3">
            <a:alphaModFix/>
          </a:blip>
          <a:srcRect b="0" l="0" r="0" t="0"/>
          <a:stretch/>
        </p:blipFill>
        <p:spPr>
          <a:xfrm>
            <a:off x="3648975" y="897800"/>
            <a:ext cx="1846049" cy="18460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30"/>
          <p:cNvPicPr preferRelativeResize="0"/>
          <p:nvPr/>
        </p:nvPicPr>
        <p:blipFill rotWithShape="1">
          <a:blip r:embed="rId3">
            <a:alphaModFix/>
          </a:blip>
          <a:srcRect b="0" l="0" r="0" t="0"/>
          <a:stretch/>
        </p:blipFill>
        <p:spPr>
          <a:xfrm>
            <a:off x="3988625" y="140300"/>
            <a:ext cx="1166749" cy="1166749"/>
          </a:xfrm>
          <a:prstGeom prst="rect">
            <a:avLst/>
          </a:prstGeom>
          <a:noFill/>
          <a:ln>
            <a:noFill/>
          </a:ln>
        </p:spPr>
      </p:pic>
      <p:pic>
        <p:nvPicPr>
          <p:cNvPr id="176" name="Google Shape;176;p30"/>
          <p:cNvPicPr preferRelativeResize="0"/>
          <p:nvPr/>
        </p:nvPicPr>
        <p:blipFill>
          <a:blip r:embed="rId4">
            <a:alphaModFix/>
          </a:blip>
          <a:stretch>
            <a:fillRect/>
          </a:stretch>
        </p:blipFill>
        <p:spPr>
          <a:xfrm>
            <a:off x="391750" y="525775"/>
            <a:ext cx="3596875" cy="4091950"/>
          </a:xfrm>
          <a:prstGeom prst="rect">
            <a:avLst/>
          </a:prstGeom>
          <a:noFill/>
          <a:ln>
            <a:noFill/>
          </a:ln>
        </p:spPr>
      </p:pic>
      <p:pic>
        <p:nvPicPr>
          <p:cNvPr id="177" name="Google Shape;177;p30"/>
          <p:cNvPicPr preferRelativeResize="0"/>
          <p:nvPr/>
        </p:nvPicPr>
        <p:blipFill>
          <a:blip r:embed="rId5">
            <a:alphaModFix/>
          </a:blip>
          <a:stretch>
            <a:fillRect/>
          </a:stretch>
        </p:blipFill>
        <p:spPr>
          <a:xfrm>
            <a:off x="5155374" y="152400"/>
            <a:ext cx="3320399" cy="48387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81" name="Shape 181"/>
        <p:cNvGrpSpPr/>
        <p:nvPr/>
      </p:nvGrpSpPr>
      <p:grpSpPr>
        <a:xfrm>
          <a:off x="0" y="0"/>
          <a:ext cx="0" cy="0"/>
          <a:chOff x="0" y="0"/>
          <a:chExt cx="0" cy="0"/>
        </a:xfrm>
      </p:grpSpPr>
      <p:sp>
        <p:nvSpPr>
          <p:cNvPr id="182" name="Google Shape;182;p31"/>
          <p:cNvSpPr txBox="1"/>
          <p:nvPr>
            <p:ph type="title"/>
          </p:nvPr>
        </p:nvSpPr>
        <p:spPr>
          <a:xfrm>
            <a:off x="248675" y="3642350"/>
            <a:ext cx="4045200" cy="1011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780"/>
              <a:buNone/>
            </a:pPr>
            <a:r>
              <a:t/>
            </a:r>
            <a:endParaRPr sz="1188">
              <a:solidFill>
                <a:srgbClr val="E4E5B8"/>
              </a:solidFill>
              <a:latin typeface="Georgia"/>
              <a:ea typeface="Georgia"/>
              <a:cs typeface="Georgia"/>
              <a:sym typeface="Georgia"/>
            </a:endParaRPr>
          </a:p>
          <a:p>
            <a:pPr indent="0" lvl="0" marL="0" rtl="0" algn="ctr">
              <a:lnSpc>
                <a:spcPct val="100000"/>
              </a:lnSpc>
              <a:spcBef>
                <a:spcPts val="0"/>
              </a:spcBef>
              <a:spcAft>
                <a:spcPts val="0"/>
              </a:spcAft>
              <a:buSzPts val="3780"/>
              <a:buNone/>
            </a:pPr>
            <a:r>
              <a:t/>
            </a:r>
            <a:endParaRPr sz="1188">
              <a:solidFill>
                <a:srgbClr val="E4E5B8"/>
              </a:solidFill>
              <a:latin typeface="Georgia"/>
              <a:ea typeface="Georgia"/>
              <a:cs typeface="Georgia"/>
              <a:sym typeface="Georgia"/>
            </a:endParaRPr>
          </a:p>
        </p:txBody>
      </p:sp>
      <p:sp>
        <p:nvSpPr>
          <p:cNvPr id="183" name="Google Shape;183;p31"/>
          <p:cNvSpPr txBox="1"/>
          <p:nvPr/>
        </p:nvSpPr>
        <p:spPr>
          <a:xfrm>
            <a:off x="4980225" y="575925"/>
            <a:ext cx="3757200" cy="431100"/>
          </a:xfrm>
          <a:prstGeom prst="rect">
            <a:avLst/>
          </a:prstGeom>
          <a:noFill/>
          <a:ln>
            <a:noFill/>
          </a:ln>
        </p:spPr>
        <p:txBody>
          <a:bodyPr anchorCtr="0" anchor="b" bIns="91425" lIns="91425" spcFirstLastPara="1" rIns="91425" wrap="square" tIns="91425">
            <a:spAutoFit/>
          </a:bodyPr>
          <a:lstStyle/>
          <a:p>
            <a:pPr indent="0" lvl="0" marL="0" rtl="0" algn="ctr">
              <a:spcBef>
                <a:spcPts val="0"/>
              </a:spcBef>
              <a:spcAft>
                <a:spcPts val="0"/>
              </a:spcAft>
              <a:buNone/>
            </a:pPr>
            <a:r>
              <a:t/>
            </a:r>
            <a:endParaRPr sz="1600"/>
          </a:p>
        </p:txBody>
      </p:sp>
      <p:sp>
        <p:nvSpPr>
          <p:cNvPr id="184" name="Google Shape;184;p31"/>
          <p:cNvSpPr txBox="1"/>
          <p:nvPr/>
        </p:nvSpPr>
        <p:spPr>
          <a:xfrm>
            <a:off x="1099550" y="79213"/>
            <a:ext cx="26409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3000"/>
          </a:p>
        </p:txBody>
      </p:sp>
      <p:sp>
        <p:nvSpPr>
          <p:cNvPr id="185" name="Google Shape;185;p31"/>
          <p:cNvSpPr txBox="1"/>
          <p:nvPr/>
        </p:nvSpPr>
        <p:spPr>
          <a:xfrm>
            <a:off x="5454125" y="2716225"/>
            <a:ext cx="31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86" name="Google Shape;186;p31"/>
          <p:cNvPicPr preferRelativeResize="0"/>
          <p:nvPr/>
        </p:nvPicPr>
        <p:blipFill>
          <a:blip r:embed="rId3">
            <a:alphaModFix/>
          </a:blip>
          <a:stretch>
            <a:fillRect/>
          </a:stretch>
        </p:blipFill>
        <p:spPr>
          <a:xfrm>
            <a:off x="501115" y="260300"/>
            <a:ext cx="3540311" cy="4622900"/>
          </a:xfrm>
          <a:prstGeom prst="rect">
            <a:avLst/>
          </a:prstGeom>
          <a:noFill/>
          <a:ln>
            <a:noFill/>
          </a:ln>
        </p:spPr>
      </p:pic>
      <p:pic>
        <p:nvPicPr>
          <p:cNvPr id="187" name="Google Shape;187;p31"/>
          <p:cNvPicPr preferRelativeResize="0"/>
          <p:nvPr/>
        </p:nvPicPr>
        <p:blipFill>
          <a:blip r:embed="rId4">
            <a:alphaModFix/>
          </a:blip>
          <a:stretch>
            <a:fillRect/>
          </a:stretch>
        </p:blipFill>
        <p:spPr>
          <a:xfrm>
            <a:off x="4853137" y="397863"/>
            <a:ext cx="4011374" cy="43477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ctrTitle"/>
          </p:nvPr>
        </p:nvSpPr>
        <p:spPr>
          <a:xfrm>
            <a:off x="311708" y="1545450"/>
            <a:ext cx="8520600" cy="20526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5200"/>
              <a:buNone/>
            </a:pPr>
            <a:r>
              <a:rPr lang="en" sz="3700">
                <a:solidFill>
                  <a:srgbClr val="E4E5B8"/>
                </a:solidFill>
                <a:latin typeface="Georgia"/>
                <a:ea typeface="Georgia"/>
                <a:cs typeface="Georgia"/>
                <a:sym typeface="Georgia"/>
              </a:rPr>
              <a:t>Marxism and the National Question</a:t>
            </a:r>
            <a:endParaRPr sz="3700">
              <a:solidFill>
                <a:srgbClr val="E4E5B8"/>
              </a:solidFill>
              <a:latin typeface="Georgia"/>
              <a:ea typeface="Georgia"/>
              <a:cs typeface="Georgia"/>
              <a:sym typeface="Georgia"/>
            </a:endParaRPr>
          </a:p>
          <a:p>
            <a:pPr indent="0" lvl="0" marL="0" rtl="0" algn="ctr">
              <a:lnSpc>
                <a:spcPct val="100000"/>
              </a:lnSpc>
              <a:spcBef>
                <a:spcPts val="0"/>
              </a:spcBef>
              <a:spcAft>
                <a:spcPts val="0"/>
              </a:spcAft>
              <a:buSzPts val="5200"/>
              <a:buNone/>
            </a:pPr>
            <a:r>
              <a:rPr lang="en" sz="2200">
                <a:solidFill>
                  <a:srgbClr val="E4E5B8"/>
                </a:solidFill>
                <a:latin typeface="Georgia"/>
                <a:ea typeface="Georgia"/>
                <a:cs typeface="Georgia"/>
                <a:sym typeface="Georgia"/>
              </a:rPr>
              <a:t>J.V. Stalin</a:t>
            </a:r>
            <a:endParaRPr sz="2200">
              <a:solidFill>
                <a:srgbClr val="E4E5B8"/>
              </a:solidFill>
              <a:latin typeface="Georgia"/>
              <a:ea typeface="Georgia"/>
              <a:cs typeface="Georgia"/>
              <a:sym typeface="Georgia"/>
            </a:endParaRPr>
          </a:p>
        </p:txBody>
      </p:sp>
      <p:sp>
        <p:nvSpPr>
          <p:cNvPr id="63" name="Google Shape;63;p14"/>
          <p:cNvSpPr txBox="1"/>
          <p:nvPr>
            <p:ph idx="1" type="subTitle"/>
          </p:nvPr>
        </p:nvSpPr>
        <p:spPr>
          <a:xfrm>
            <a:off x="311700" y="3598050"/>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en">
                <a:solidFill>
                  <a:srgbClr val="E4E5B8"/>
                </a:solidFill>
                <a:latin typeface="Georgia"/>
                <a:ea typeface="Georgia"/>
                <a:cs typeface="Georgia"/>
                <a:sym typeface="Georgia"/>
              </a:rPr>
              <a:t>PSMLS 04/11/23 - 04/13/23</a:t>
            </a:r>
            <a:endParaRPr>
              <a:solidFill>
                <a:srgbClr val="E4E5B8"/>
              </a:solidFill>
              <a:latin typeface="Georgia"/>
              <a:ea typeface="Georgia"/>
              <a:cs typeface="Georgia"/>
              <a:sym typeface="Georgia"/>
            </a:endParaRPr>
          </a:p>
        </p:txBody>
      </p:sp>
      <p:pic>
        <p:nvPicPr>
          <p:cNvPr id="64" name="Google Shape;64;p14"/>
          <p:cNvPicPr preferRelativeResize="0"/>
          <p:nvPr/>
        </p:nvPicPr>
        <p:blipFill rotWithShape="1">
          <a:blip r:embed="rId3">
            <a:alphaModFix/>
          </a:blip>
          <a:srcRect b="0" l="0" r="0" t="0"/>
          <a:stretch/>
        </p:blipFill>
        <p:spPr>
          <a:xfrm>
            <a:off x="3349863" y="224300"/>
            <a:ext cx="2444276" cy="24442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32"/>
          <p:cNvPicPr preferRelativeResize="0"/>
          <p:nvPr/>
        </p:nvPicPr>
        <p:blipFill rotWithShape="1">
          <a:blip r:embed="rId3">
            <a:alphaModFix/>
          </a:blip>
          <a:srcRect b="0" l="0" r="0" t="0"/>
          <a:stretch/>
        </p:blipFill>
        <p:spPr>
          <a:xfrm>
            <a:off x="3988625" y="140300"/>
            <a:ext cx="1166749" cy="1166749"/>
          </a:xfrm>
          <a:prstGeom prst="rect">
            <a:avLst/>
          </a:prstGeom>
          <a:noFill/>
          <a:ln>
            <a:noFill/>
          </a:ln>
        </p:spPr>
      </p:pic>
      <p:pic>
        <p:nvPicPr>
          <p:cNvPr id="193" name="Google Shape;193;p32"/>
          <p:cNvPicPr preferRelativeResize="0"/>
          <p:nvPr/>
        </p:nvPicPr>
        <p:blipFill>
          <a:blip r:embed="rId4">
            <a:alphaModFix/>
          </a:blip>
          <a:stretch>
            <a:fillRect/>
          </a:stretch>
        </p:blipFill>
        <p:spPr>
          <a:xfrm>
            <a:off x="633100" y="202975"/>
            <a:ext cx="3355517" cy="4838699"/>
          </a:xfrm>
          <a:prstGeom prst="rect">
            <a:avLst/>
          </a:prstGeom>
          <a:noFill/>
          <a:ln>
            <a:noFill/>
          </a:ln>
        </p:spPr>
      </p:pic>
      <p:pic>
        <p:nvPicPr>
          <p:cNvPr id="194" name="Google Shape;194;p32"/>
          <p:cNvPicPr preferRelativeResize="0"/>
          <p:nvPr/>
        </p:nvPicPr>
        <p:blipFill>
          <a:blip r:embed="rId5">
            <a:alphaModFix/>
          </a:blip>
          <a:stretch>
            <a:fillRect/>
          </a:stretch>
        </p:blipFill>
        <p:spPr>
          <a:xfrm>
            <a:off x="5155374" y="152400"/>
            <a:ext cx="3279407" cy="48386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98" name="Shape 198"/>
        <p:cNvGrpSpPr/>
        <p:nvPr/>
      </p:nvGrpSpPr>
      <p:grpSpPr>
        <a:xfrm>
          <a:off x="0" y="0"/>
          <a:ext cx="0" cy="0"/>
          <a:chOff x="0" y="0"/>
          <a:chExt cx="0" cy="0"/>
        </a:xfrm>
      </p:grpSpPr>
      <p:sp>
        <p:nvSpPr>
          <p:cNvPr id="199" name="Google Shape;199;p33"/>
          <p:cNvSpPr txBox="1"/>
          <p:nvPr>
            <p:ph type="title"/>
          </p:nvPr>
        </p:nvSpPr>
        <p:spPr>
          <a:xfrm>
            <a:off x="248675" y="3642350"/>
            <a:ext cx="4045200" cy="1011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780"/>
              <a:buNone/>
            </a:pPr>
            <a:r>
              <a:t/>
            </a:r>
            <a:endParaRPr sz="1188">
              <a:solidFill>
                <a:srgbClr val="E4E5B8"/>
              </a:solidFill>
              <a:latin typeface="Georgia"/>
              <a:ea typeface="Georgia"/>
              <a:cs typeface="Georgia"/>
              <a:sym typeface="Georgia"/>
            </a:endParaRPr>
          </a:p>
          <a:p>
            <a:pPr indent="0" lvl="0" marL="0" rtl="0" algn="ctr">
              <a:lnSpc>
                <a:spcPct val="100000"/>
              </a:lnSpc>
              <a:spcBef>
                <a:spcPts val="0"/>
              </a:spcBef>
              <a:spcAft>
                <a:spcPts val="0"/>
              </a:spcAft>
              <a:buSzPts val="3780"/>
              <a:buNone/>
            </a:pPr>
            <a:r>
              <a:t/>
            </a:r>
            <a:endParaRPr sz="1188">
              <a:solidFill>
                <a:srgbClr val="E4E5B8"/>
              </a:solidFill>
              <a:latin typeface="Georgia"/>
              <a:ea typeface="Georgia"/>
              <a:cs typeface="Georgia"/>
              <a:sym typeface="Georgia"/>
            </a:endParaRPr>
          </a:p>
        </p:txBody>
      </p:sp>
      <p:sp>
        <p:nvSpPr>
          <p:cNvPr id="200" name="Google Shape;200;p33"/>
          <p:cNvSpPr txBox="1"/>
          <p:nvPr/>
        </p:nvSpPr>
        <p:spPr>
          <a:xfrm>
            <a:off x="4980225" y="575925"/>
            <a:ext cx="3757200" cy="431100"/>
          </a:xfrm>
          <a:prstGeom prst="rect">
            <a:avLst/>
          </a:prstGeom>
          <a:noFill/>
          <a:ln>
            <a:noFill/>
          </a:ln>
        </p:spPr>
        <p:txBody>
          <a:bodyPr anchorCtr="0" anchor="b" bIns="91425" lIns="91425" spcFirstLastPara="1" rIns="91425" wrap="square" tIns="91425">
            <a:spAutoFit/>
          </a:bodyPr>
          <a:lstStyle/>
          <a:p>
            <a:pPr indent="0" lvl="0" marL="0" rtl="0" algn="ctr">
              <a:spcBef>
                <a:spcPts val="0"/>
              </a:spcBef>
              <a:spcAft>
                <a:spcPts val="0"/>
              </a:spcAft>
              <a:buNone/>
            </a:pPr>
            <a:r>
              <a:t/>
            </a:r>
            <a:endParaRPr sz="1600"/>
          </a:p>
        </p:txBody>
      </p:sp>
      <p:sp>
        <p:nvSpPr>
          <p:cNvPr id="201" name="Google Shape;201;p33"/>
          <p:cNvSpPr txBox="1"/>
          <p:nvPr/>
        </p:nvSpPr>
        <p:spPr>
          <a:xfrm>
            <a:off x="1099550" y="79213"/>
            <a:ext cx="26409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3000"/>
          </a:p>
        </p:txBody>
      </p:sp>
      <p:pic>
        <p:nvPicPr>
          <p:cNvPr id="202" name="Google Shape;202;p33"/>
          <p:cNvPicPr preferRelativeResize="0"/>
          <p:nvPr/>
        </p:nvPicPr>
        <p:blipFill>
          <a:blip r:embed="rId3">
            <a:alphaModFix/>
          </a:blip>
          <a:stretch>
            <a:fillRect/>
          </a:stretch>
        </p:blipFill>
        <p:spPr>
          <a:xfrm>
            <a:off x="689075" y="191538"/>
            <a:ext cx="3164400" cy="4760437"/>
          </a:xfrm>
          <a:prstGeom prst="rect">
            <a:avLst/>
          </a:prstGeom>
          <a:noFill/>
          <a:ln>
            <a:noFill/>
          </a:ln>
        </p:spPr>
      </p:pic>
      <p:pic>
        <p:nvPicPr>
          <p:cNvPr id="203" name="Google Shape;203;p33"/>
          <p:cNvPicPr preferRelativeResize="0"/>
          <p:nvPr/>
        </p:nvPicPr>
        <p:blipFill>
          <a:blip r:embed="rId4">
            <a:alphaModFix/>
          </a:blip>
          <a:stretch>
            <a:fillRect/>
          </a:stretch>
        </p:blipFill>
        <p:spPr>
          <a:xfrm>
            <a:off x="5276623" y="164075"/>
            <a:ext cx="3164400" cy="4815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4"/>
          <p:cNvSpPr txBox="1"/>
          <p:nvPr>
            <p:ph type="title"/>
          </p:nvPr>
        </p:nvSpPr>
        <p:spPr>
          <a:xfrm>
            <a:off x="311700" y="331270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sz="5200">
                <a:solidFill>
                  <a:srgbClr val="E4E5B8"/>
                </a:solidFill>
                <a:latin typeface="Georgia"/>
                <a:ea typeface="Georgia"/>
                <a:cs typeface="Georgia"/>
                <a:sym typeface="Georgia"/>
              </a:rPr>
              <a:t>Discussion</a:t>
            </a:r>
            <a:endParaRPr sz="5200">
              <a:solidFill>
                <a:srgbClr val="E4E5B8"/>
              </a:solidFill>
              <a:latin typeface="Georgia"/>
              <a:ea typeface="Georgia"/>
              <a:cs typeface="Georgia"/>
              <a:sym typeface="Georgia"/>
            </a:endParaRPr>
          </a:p>
        </p:txBody>
      </p:sp>
      <p:pic>
        <p:nvPicPr>
          <p:cNvPr id="209" name="Google Shape;209;p34"/>
          <p:cNvPicPr preferRelativeResize="0"/>
          <p:nvPr/>
        </p:nvPicPr>
        <p:blipFill rotWithShape="1">
          <a:blip r:embed="rId3">
            <a:alphaModFix/>
          </a:blip>
          <a:srcRect b="0" l="0" r="0" t="0"/>
          <a:stretch/>
        </p:blipFill>
        <p:spPr>
          <a:xfrm>
            <a:off x="3648975" y="897800"/>
            <a:ext cx="1846049" cy="18460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35"/>
          <p:cNvPicPr preferRelativeResize="0"/>
          <p:nvPr/>
        </p:nvPicPr>
        <p:blipFill rotWithShape="1">
          <a:blip r:embed="rId3">
            <a:alphaModFix/>
          </a:blip>
          <a:srcRect b="0" l="0" r="0" t="0"/>
          <a:stretch/>
        </p:blipFill>
        <p:spPr>
          <a:xfrm>
            <a:off x="3988625" y="140300"/>
            <a:ext cx="1166749" cy="1166749"/>
          </a:xfrm>
          <a:prstGeom prst="rect">
            <a:avLst/>
          </a:prstGeom>
          <a:noFill/>
          <a:ln>
            <a:noFill/>
          </a:ln>
        </p:spPr>
      </p:pic>
      <p:pic>
        <p:nvPicPr>
          <p:cNvPr id="215" name="Google Shape;215;p35"/>
          <p:cNvPicPr preferRelativeResize="0"/>
          <p:nvPr/>
        </p:nvPicPr>
        <p:blipFill>
          <a:blip r:embed="rId4">
            <a:alphaModFix/>
          </a:blip>
          <a:stretch>
            <a:fillRect/>
          </a:stretch>
        </p:blipFill>
        <p:spPr>
          <a:xfrm>
            <a:off x="420650" y="877300"/>
            <a:ext cx="3567975" cy="3388900"/>
          </a:xfrm>
          <a:prstGeom prst="rect">
            <a:avLst/>
          </a:prstGeom>
          <a:noFill/>
          <a:ln>
            <a:noFill/>
          </a:ln>
        </p:spPr>
      </p:pic>
      <p:pic>
        <p:nvPicPr>
          <p:cNvPr id="216" name="Google Shape;216;p35"/>
          <p:cNvPicPr preferRelativeResize="0"/>
          <p:nvPr/>
        </p:nvPicPr>
        <p:blipFill>
          <a:blip r:embed="rId5">
            <a:alphaModFix/>
          </a:blip>
          <a:stretch>
            <a:fillRect/>
          </a:stretch>
        </p:blipFill>
        <p:spPr>
          <a:xfrm>
            <a:off x="5155374" y="152400"/>
            <a:ext cx="3228134" cy="4838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220" name="Shape 220"/>
        <p:cNvGrpSpPr/>
        <p:nvPr/>
      </p:nvGrpSpPr>
      <p:grpSpPr>
        <a:xfrm>
          <a:off x="0" y="0"/>
          <a:ext cx="0" cy="0"/>
          <a:chOff x="0" y="0"/>
          <a:chExt cx="0" cy="0"/>
        </a:xfrm>
      </p:grpSpPr>
      <p:sp>
        <p:nvSpPr>
          <p:cNvPr id="221" name="Google Shape;221;p36"/>
          <p:cNvSpPr txBox="1"/>
          <p:nvPr>
            <p:ph type="title"/>
          </p:nvPr>
        </p:nvSpPr>
        <p:spPr>
          <a:xfrm>
            <a:off x="248675" y="3642350"/>
            <a:ext cx="4045200" cy="1011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780"/>
              <a:buNone/>
            </a:pPr>
            <a:r>
              <a:t/>
            </a:r>
            <a:endParaRPr sz="1188">
              <a:solidFill>
                <a:srgbClr val="E4E5B8"/>
              </a:solidFill>
              <a:latin typeface="Georgia"/>
              <a:ea typeface="Georgia"/>
              <a:cs typeface="Georgia"/>
              <a:sym typeface="Georgia"/>
            </a:endParaRPr>
          </a:p>
          <a:p>
            <a:pPr indent="0" lvl="0" marL="0" rtl="0" algn="ctr">
              <a:lnSpc>
                <a:spcPct val="100000"/>
              </a:lnSpc>
              <a:spcBef>
                <a:spcPts val="0"/>
              </a:spcBef>
              <a:spcAft>
                <a:spcPts val="0"/>
              </a:spcAft>
              <a:buSzPts val="3780"/>
              <a:buNone/>
            </a:pPr>
            <a:r>
              <a:t/>
            </a:r>
            <a:endParaRPr sz="1188">
              <a:solidFill>
                <a:srgbClr val="E4E5B8"/>
              </a:solidFill>
              <a:latin typeface="Georgia"/>
              <a:ea typeface="Georgia"/>
              <a:cs typeface="Georgia"/>
              <a:sym typeface="Georgia"/>
            </a:endParaRPr>
          </a:p>
        </p:txBody>
      </p:sp>
      <p:sp>
        <p:nvSpPr>
          <p:cNvPr id="222" name="Google Shape;222;p36"/>
          <p:cNvSpPr txBox="1"/>
          <p:nvPr/>
        </p:nvSpPr>
        <p:spPr>
          <a:xfrm>
            <a:off x="4980225" y="575925"/>
            <a:ext cx="3757200" cy="431100"/>
          </a:xfrm>
          <a:prstGeom prst="rect">
            <a:avLst/>
          </a:prstGeom>
          <a:noFill/>
          <a:ln>
            <a:noFill/>
          </a:ln>
        </p:spPr>
        <p:txBody>
          <a:bodyPr anchorCtr="0" anchor="b" bIns="91425" lIns="91425" spcFirstLastPara="1" rIns="91425" wrap="square" tIns="91425">
            <a:spAutoFit/>
          </a:bodyPr>
          <a:lstStyle/>
          <a:p>
            <a:pPr indent="0" lvl="0" marL="0" rtl="0" algn="ctr">
              <a:spcBef>
                <a:spcPts val="0"/>
              </a:spcBef>
              <a:spcAft>
                <a:spcPts val="0"/>
              </a:spcAft>
              <a:buNone/>
            </a:pPr>
            <a:r>
              <a:t/>
            </a:r>
            <a:endParaRPr sz="1600"/>
          </a:p>
        </p:txBody>
      </p:sp>
      <p:sp>
        <p:nvSpPr>
          <p:cNvPr id="223" name="Google Shape;223;p36"/>
          <p:cNvSpPr txBox="1"/>
          <p:nvPr/>
        </p:nvSpPr>
        <p:spPr>
          <a:xfrm>
            <a:off x="1099550" y="79213"/>
            <a:ext cx="26409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3000"/>
          </a:p>
        </p:txBody>
      </p:sp>
      <p:pic>
        <p:nvPicPr>
          <p:cNvPr id="224" name="Google Shape;224;p36"/>
          <p:cNvPicPr preferRelativeResize="0"/>
          <p:nvPr/>
        </p:nvPicPr>
        <p:blipFill>
          <a:blip r:embed="rId3">
            <a:alphaModFix/>
          </a:blip>
          <a:stretch>
            <a:fillRect/>
          </a:stretch>
        </p:blipFill>
        <p:spPr>
          <a:xfrm>
            <a:off x="546475" y="296000"/>
            <a:ext cx="3449575" cy="4551524"/>
          </a:xfrm>
          <a:prstGeom prst="rect">
            <a:avLst/>
          </a:prstGeom>
          <a:noFill/>
          <a:ln>
            <a:noFill/>
          </a:ln>
        </p:spPr>
      </p:pic>
      <p:pic>
        <p:nvPicPr>
          <p:cNvPr id="225" name="Google Shape;225;p36"/>
          <p:cNvPicPr preferRelativeResize="0"/>
          <p:nvPr/>
        </p:nvPicPr>
        <p:blipFill>
          <a:blip r:embed="rId4">
            <a:alphaModFix/>
          </a:blip>
          <a:stretch>
            <a:fillRect/>
          </a:stretch>
        </p:blipFill>
        <p:spPr>
          <a:xfrm>
            <a:off x="5235512" y="298415"/>
            <a:ext cx="3246625" cy="45466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37"/>
          <p:cNvPicPr preferRelativeResize="0"/>
          <p:nvPr/>
        </p:nvPicPr>
        <p:blipFill rotWithShape="1">
          <a:blip r:embed="rId3">
            <a:alphaModFix/>
          </a:blip>
          <a:srcRect b="0" l="0" r="0" t="0"/>
          <a:stretch/>
        </p:blipFill>
        <p:spPr>
          <a:xfrm>
            <a:off x="3988625" y="140300"/>
            <a:ext cx="1166749" cy="1166749"/>
          </a:xfrm>
          <a:prstGeom prst="rect">
            <a:avLst/>
          </a:prstGeom>
          <a:noFill/>
          <a:ln>
            <a:noFill/>
          </a:ln>
        </p:spPr>
      </p:pic>
      <p:pic>
        <p:nvPicPr>
          <p:cNvPr id="231" name="Google Shape;231;p37"/>
          <p:cNvPicPr preferRelativeResize="0"/>
          <p:nvPr/>
        </p:nvPicPr>
        <p:blipFill>
          <a:blip r:embed="rId4">
            <a:alphaModFix/>
          </a:blip>
          <a:stretch>
            <a:fillRect/>
          </a:stretch>
        </p:blipFill>
        <p:spPr>
          <a:xfrm>
            <a:off x="304799" y="622300"/>
            <a:ext cx="3683826" cy="4374543"/>
          </a:xfrm>
          <a:prstGeom prst="rect">
            <a:avLst/>
          </a:prstGeom>
          <a:noFill/>
          <a:ln>
            <a:noFill/>
          </a:ln>
        </p:spPr>
      </p:pic>
      <p:pic>
        <p:nvPicPr>
          <p:cNvPr id="232" name="Google Shape;232;p37"/>
          <p:cNvPicPr preferRelativeResize="0"/>
          <p:nvPr/>
        </p:nvPicPr>
        <p:blipFill>
          <a:blip r:embed="rId5">
            <a:alphaModFix/>
          </a:blip>
          <a:stretch>
            <a:fillRect/>
          </a:stretch>
        </p:blipFill>
        <p:spPr>
          <a:xfrm>
            <a:off x="5155375" y="622300"/>
            <a:ext cx="3683825" cy="3898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236" name="Shape 236"/>
        <p:cNvGrpSpPr/>
        <p:nvPr/>
      </p:nvGrpSpPr>
      <p:grpSpPr>
        <a:xfrm>
          <a:off x="0" y="0"/>
          <a:ext cx="0" cy="0"/>
          <a:chOff x="0" y="0"/>
          <a:chExt cx="0" cy="0"/>
        </a:xfrm>
      </p:grpSpPr>
      <p:sp>
        <p:nvSpPr>
          <p:cNvPr id="237" name="Google Shape;237;p38"/>
          <p:cNvSpPr txBox="1"/>
          <p:nvPr>
            <p:ph type="title"/>
          </p:nvPr>
        </p:nvSpPr>
        <p:spPr>
          <a:xfrm>
            <a:off x="248675" y="3642350"/>
            <a:ext cx="4045200" cy="1011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780"/>
              <a:buNone/>
            </a:pPr>
            <a:r>
              <a:t/>
            </a:r>
            <a:endParaRPr sz="1188">
              <a:solidFill>
                <a:srgbClr val="E4E5B8"/>
              </a:solidFill>
              <a:latin typeface="Georgia"/>
              <a:ea typeface="Georgia"/>
              <a:cs typeface="Georgia"/>
              <a:sym typeface="Georgia"/>
            </a:endParaRPr>
          </a:p>
          <a:p>
            <a:pPr indent="0" lvl="0" marL="0" rtl="0" algn="ctr">
              <a:lnSpc>
                <a:spcPct val="100000"/>
              </a:lnSpc>
              <a:spcBef>
                <a:spcPts val="0"/>
              </a:spcBef>
              <a:spcAft>
                <a:spcPts val="0"/>
              </a:spcAft>
              <a:buSzPts val="3780"/>
              <a:buNone/>
            </a:pPr>
            <a:r>
              <a:t/>
            </a:r>
            <a:endParaRPr sz="1188">
              <a:solidFill>
                <a:srgbClr val="E4E5B8"/>
              </a:solidFill>
              <a:latin typeface="Georgia"/>
              <a:ea typeface="Georgia"/>
              <a:cs typeface="Georgia"/>
              <a:sym typeface="Georgia"/>
            </a:endParaRPr>
          </a:p>
        </p:txBody>
      </p:sp>
      <p:sp>
        <p:nvSpPr>
          <p:cNvPr id="238" name="Google Shape;238;p38"/>
          <p:cNvSpPr txBox="1"/>
          <p:nvPr/>
        </p:nvSpPr>
        <p:spPr>
          <a:xfrm>
            <a:off x="4980225" y="575925"/>
            <a:ext cx="3757200" cy="431100"/>
          </a:xfrm>
          <a:prstGeom prst="rect">
            <a:avLst/>
          </a:prstGeom>
          <a:noFill/>
          <a:ln>
            <a:noFill/>
          </a:ln>
        </p:spPr>
        <p:txBody>
          <a:bodyPr anchorCtr="0" anchor="b" bIns="91425" lIns="91425" spcFirstLastPara="1" rIns="91425" wrap="square" tIns="91425">
            <a:spAutoFit/>
          </a:bodyPr>
          <a:lstStyle/>
          <a:p>
            <a:pPr indent="0" lvl="0" marL="0" rtl="0" algn="ctr">
              <a:spcBef>
                <a:spcPts val="0"/>
              </a:spcBef>
              <a:spcAft>
                <a:spcPts val="0"/>
              </a:spcAft>
              <a:buNone/>
            </a:pPr>
            <a:r>
              <a:t/>
            </a:r>
            <a:endParaRPr sz="1600"/>
          </a:p>
        </p:txBody>
      </p:sp>
      <p:sp>
        <p:nvSpPr>
          <p:cNvPr id="239" name="Google Shape;239;p38"/>
          <p:cNvSpPr txBox="1"/>
          <p:nvPr/>
        </p:nvSpPr>
        <p:spPr>
          <a:xfrm>
            <a:off x="1099550" y="79213"/>
            <a:ext cx="26409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3000"/>
          </a:p>
        </p:txBody>
      </p:sp>
      <p:pic>
        <p:nvPicPr>
          <p:cNvPr id="240" name="Google Shape;240;p38"/>
          <p:cNvPicPr preferRelativeResize="0"/>
          <p:nvPr/>
        </p:nvPicPr>
        <p:blipFill>
          <a:blip r:embed="rId3">
            <a:alphaModFix/>
          </a:blip>
          <a:stretch>
            <a:fillRect/>
          </a:stretch>
        </p:blipFill>
        <p:spPr>
          <a:xfrm>
            <a:off x="392675" y="989125"/>
            <a:ext cx="3757200" cy="3165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9"/>
          <p:cNvSpPr txBox="1"/>
          <p:nvPr>
            <p:ph type="title"/>
          </p:nvPr>
        </p:nvSpPr>
        <p:spPr>
          <a:xfrm>
            <a:off x="311700" y="331270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sz="4500">
                <a:solidFill>
                  <a:srgbClr val="E4E5B8"/>
                </a:solidFill>
                <a:latin typeface="Georgia"/>
                <a:ea typeface="Georgia"/>
                <a:cs typeface="Georgia"/>
                <a:sym typeface="Georgia"/>
              </a:rPr>
              <a:t>Marxist-Leninist Solution: Right of Nations to Self-Determination</a:t>
            </a:r>
            <a:endParaRPr sz="4500">
              <a:solidFill>
                <a:srgbClr val="E4E5B8"/>
              </a:solidFill>
              <a:latin typeface="Georgia"/>
              <a:ea typeface="Georgia"/>
              <a:cs typeface="Georgia"/>
              <a:sym typeface="Georgia"/>
            </a:endParaRPr>
          </a:p>
        </p:txBody>
      </p:sp>
      <p:pic>
        <p:nvPicPr>
          <p:cNvPr id="246" name="Google Shape;246;p39"/>
          <p:cNvPicPr preferRelativeResize="0"/>
          <p:nvPr/>
        </p:nvPicPr>
        <p:blipFill rotWithShape="1">
          <a:blip r:embed="rId3">
            <a:alphaModFix/>
          </a:blip>
          <a:srcRect b="0" l="0" r="0" t="0"/>
          <a:stretch/>
        </p:blipFill>
        <p:spPr>
          <a:xfrm>
            <a:off x="3648975" y="897800"/>
            <a:ext cx="1846049" cy="18460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40"/>
          <p:cNvPicPr preferRelativeResize="0"/>
          <p:nvPr/>
        </p:nvPicPr>
        <p:blipFill rotWithShape="1">
          <a:blip r:embed="rId3">
            <a:alphaModFix/>
          </a:blip>
          <a:srcRect b="0" l="0" r="0" t="0"/>
          <a:stretch/>
        </p:blipFill>
        <p:spPr>
          <a:xfrm>
            <a:off x="3988625" y="140300"/>
            <a:ext cx="1166749" cy="1166749"/>
          </a:xfrm>
          <a:prstGeom prst="rect">
            <a:avLst/>
          </a:prstGeom>
          <a:noFill/>
          <a:ln>
            <a:noFill/>
          </a:ln>
        </p:spPr>
      </p:pic>
      <p:pic>
        <p:nvPicPr>
          <p:cNvPr id="252" name="Google Shape;252;p40"/>
          <p:cNvPicPr preferRelativeResize="0"/>
          <p:nvPr/>
        </p:nvPicPr>
        <p:blipFill>
          <a:blip r:embed="rId4">
            <a:alphaModFix/>
          </a:blip>
          <a:stretch>
            <a:fillRect/>
          </a:stretch>
        </p:blipFill>
        <p:spPr>
          <a:xfrm>
            <a:off x="5155375" y="467625"/>
            <a:ext cx="3538601" cy="4208250"/>
          </a:xfrm>
          <a:prstGeom prst="rect">
            <a:avLst/>
          </a:prstGeom>
          <a:noFill/>
          <a:ln>
            <a:noFill/>
          </a:ln>
        </p:spPr>
      </p:pic>
      <p:pic>
        <p:nvPicPr>
          <p:cNvPr id="253" name="Google Shape;253;p40"/>
          <p:cNvPicPr preferRelativeResize="0"/>
          <p:nvPr/>
        </p:nvPicPr>
        <p:blipFill>
          <a:blip r:embed="rId5">
            <a:alphaModFix/>
          </a:blip>
          <a:stretch>
            <a:fillRect/>
          </a:stretch>
        </p:blipFill>
        <p:spPr>
          <a:xfrm>
            <a:off x="152400" y="467625"/>
            <a:ext cx="3836225" cy="4208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257" name="Shape 257"/>
        <p:cNvGrpSpPr/>
        <p:nvPr/>
      </p:nvGrpSpPr>
      <p:grpSpPr>
        <a:xfrm>
          <a:off x="0" y="0"/>
          <a:ext cx="0" cy="0"/>
          <a:chOff x="0" y="0"/>
          <a:chExt cx="0" cy="0"/>
        </a:xfrm>
      </p:grpSpPr>
      <p:sp>
        <p:nvSpPr>
          <p:cNvPr id="258" name="Google Shape;258;p41"/>
          <p:cNvSpPr txBox="1"/>
          <p:nvPr>
            <p:ph type="title"/>
          </p:nvPr>
        </p:nvSpPr>
        <p:spPr>
          <a:xfrm>
            <a:off x="248675" y="3642350"/>
            <a:ext cx="4045200" cy="1011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780"/>
              <a:buNone/>
            </a:pPr>
            <a:r>
              <a:t/>
            </a:r>
            <a:endParaRPr sz="1188">
              <a:solidFill>
                <a:srgbClr val="E4E5B8"/>
              </a:solidFill>
              <a:latin typeface="Georgia"/>
              <a:ea typeface="Georgia"/>
              <a:cs typeface="Georgia"/>
              <a:sym typeface="Georgia"/>
            </a:endParaRPr>
          </a:p>
          <a:p>
            <a:pPr indent="0" lvl="0" marL="0" rtl="0" algn="ctr">
              <a:lnSpc>
                <a:spcPct val="100000"/>
              </a:lnSpc>
              <a:spcBef>
                <a:spcPts val="0"/>
              </a:spcBef>
              <a:spcAft>
                <a:spcPts val="0"/>
              </a:spcAft>
              <a:buSzPts val="3780"/>
              <a:buNone/>
            </a:pPr>
            <a:r>
              <a:t/>
            </a:r>
            <a:endParaRPr sz="1188">
              <a:solidFill>
                <a:srgbClr val="E4E5B8"/>
              </a:solidFill>
              <a:latin typeface="Georgia"/>
              <a:ea typeface="Georgia"/>
              <a:cs typeface="Georgia"/>
              <a:sym typeface="Georgia"/>
            </a:endParaRPr>
          </a:p>
        </p:txBody>
      </p:sp>
      <p:sp>
        <p:nvSpPr>
          <p:cNvPr id="259" name="Google Shape;259;p41"/>
          <p:cNvSpPr txBox="1"/>
          <p:nvPr/>
        </p:nvSpPr>
        <p:spPr>
          <a:xfrm>
            <a:off x="4980225" y="575925"/>
            <a:ext cx="3757200" cy="431100"/>
          </a:xfrm>
          <a:prstGeom prst="rect">
            <a:avLst/>
          </a:prstGeom>
          <a:noFill/>
          <a:ln>
            <a:noFill/>
          </a:ln>
        </p:spPr>
        <p:txBody>
          <a:bodyPr anchorCtr="0" anchor="b" bIns="91425" lIns="91425" spcFirstLastPara="1" rIns="91425" wrap="square" tIns="91425">
            <a:spAutoFit/>
          </a:bodyPr>
          <a:lstStyle/>
          <a:p>
            <a:pPr indent="0" lvl="0" marL="0" rtl="0" algn="ctr">
              <a:spcBef>
                <a:spcPts val="0"/>
              </a:spcBef>
              <a:spcAft>
                <a:spcPts val="0"/>
              </a:spcAft>
              <a:buNone/>
            </a:pPr>
            <a:r>
              <a:t/>
            </a:r>
            <a:endParaRPr sz="1600"/>
          </a:p>
        </p:txBody>
      </p:sp>
      <p:sp>
        <p:nvSpPr>
          <p:cNvPr id="260" name="Google Shape;260;p41"/>
          <p:cNvSpPr txBox="1"/>
          <p:nvPr/>
        </p:nvSpPr>
        <p:spPr>
          <a:xfrm>
            <a:off x="1099550" y="79213"/>
            <a:ext cx="26409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3000"/>
          </a:p>
        </p:txBody>
      </p:sp>
      <p:pic>
        <p:nvPicPr>
          <p:cNvPr id="261" name="Google Shape;261;p41"/>
          <p:cNvPicPr preferRelativeResize="0"/>
          <p:nvPr/>
        </p:nvPicPr>
        <p:blipFill>
          <a:blip r:embed="rId3">
            <a:alphaModFix/>
          </a:blip>
          <a:stretch>
            <a:fillRect/>
          </a:stretch>
        </p:blipFill>
        <p:spPr>
          <a:xfrm>
            <a:off x="527088" y="318075"/>
            <a:ext cx="3488375" cy="45073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253400" y="1830600"/>
            <a:ext cx="4045200" cy="14823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4200"/>
              <a:buNone/>
            </a:pPr>
            <a:r>
              <a:rPr lang="en">
                <a:solidFill>
                  <a:srgbClr val="E4E5B8"/>
                </a:solidFill>
                <a:latin typeface="Georgia"/>
                <a:ea typeface="Georgia"/>
                <a:cs typeface="Georgia"/>
                <a:sym typeface="Georgia"/>
              </a:rPr>
              <a:t>What we’ll be learning today:</a:t>
            </a:r>
            <a:endParaRPr>
              <a:solidFill>
                <a:srgbClr val="E4E5B8"/>
              </a:solidFill>
              <a:latin typeface="Georgia"/>
              <a:ea typeface="Georgia"/>
              <a:cs typeface="Georgia"/>
              <a:sym typeface="Georgia"/>
            </a:endParaRPr>
          </a:p>
        </p:txBody>
      </p:sp>
      <p:sp>
        <p:nvSpPr>
          <p:cNvPr id="70" name="Google Shape;70;p15"/>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p>
            <a:pPr indent="-342900" lvl="0" marL="457200" rtl="0" algn="l">
              <a:lnSpc>
                <a:spcPct val="115000"/>
              </a:lnSpc>
              <a:spcBef>
                <a:spcPts val="0"/>
              </a:spcBef>
              <a:spcAft>
                <a:spcPts val="0"/>
              </a:spcAft>
              <a:buClr>
                <a:srgbClr val="E4E5B8"/>
              </a:buClr>
              <a:buSzPts val="1800"/>
              <a:buFont typeface="Georgia"/>
              <a:buChar char="●"/>
            </a:pPr>
            <a:r>
              <a:rPr lang="en">
                <a:solidFill>
                  <a:srgbClr val="E4E5B8"/>
                </a:solidFill>
                <a:latin typeface="Georgia"/>
                <a:ea typeface="Georgia"/>
                <a:cs typeface="Georgia"/>
                <a:sym typeface="Georgia"/>
              </a:rPr>
              <a:t>Introduction</a:t>
            </a:r>
            <a:endParaRPr>
              <a:solidFill>
                <a:srgbClr val="E4E5B8"/>
              </a:solidFill>
              <a:latin typeface="Georgia"/>
              <a:ea typeface="Georgia"/>
              <a:cs typeface="Georgia"/>
              <a:sym typeface="Georgia"/>
            </a:endParaRPr>
          </a:p>
          <a:p>
            <a:pPr indent="-342900" lvl="0" marL="457200" rtl="0" algn="l">
              <a:lnSpc>
                <a:spcPct val="115000"/>
              </a:lnSpc>
              <a:spcBef>
                <a:spcPts val="0"/>
              </a:spcBef>
              <a:spcAft>
                <a:spcPts val="0"/>
              </a:spcAft>
              <a:buClr>
                <a:srgbClr val="E4E5B8"/>
              </a:buClr>
              <a:buSzPts val="1800"/>
              <a:buFont typeface="Georgia"/>
              <a:buChar char="●"/>
            </a:pPr>
            <a:r>
              <a:rPr lang="en">
                <a:solidFill>
                  <a:srgbClr val="E4E5B8"/>
                </a:solidFill>
                <a:latin typeface="Georgia"/>
                <a:ea typeface="Georgia"/>
                <a:cs typeface="Georgia"/>
                <a:sym typeface="Georgia"/>
              </a:rPr>
              <a:t>Marxist-Leninist definition of a nation</a:t>
            </a:r>
            <a:endParaRPr>
              <a:solidFill>
                <a:srgbClr val="E4E5B8"/>
              </a:solidFill>
              <a:latin typeface="Georgia"/>
              <a:ea typeface="Georgia"/>
              <a:cs typeface="Georgia"/>
              <a:sym typeface="Georgia"/>
            </a:endParaRPr>
          </a:p>
          <a:p>
            <a:pPr indent="-342900" lvl="0" marL="457200" rtl="0" algn="l">
              <a:lnSpc>
                <a:spcPct val="115000"/>
              </a:lnSpc>
              <a:spcBef>
                <a:spcPts val="0"/>
              </a:spcBef>
              <a:spcAft>
                <a:spcPts val="0"/>
              </a:spcAft>
              <a:buClr>
                <a:srgbClr val="E4E5B8"/>
              </a:buClr>
              <a:buSzPts val="1800"/>
              <a:buFont typeface="Georgia"/>
              <a:buChar char="●"/>
            </a:pPr>
            <a:r>
              <a:rPr lang="en">
                <a:solidFill>
                  <a:srgbClr val="E4E5B8"/>
                </a:solidFill>
                <a:latin typeface="Georgia"/>
                <a:ea typeface="Georgia"/>
                <a:cs typeface="Georgia"/>
                <a:sym typeface="Georgia"/>
              </a:rPr>
              <a:t>Class nature of national liberation struggles</a:t>
            </a:r>
            <a:endParaRPr>
              <a:solidFill>
                <a:srgbClr val="E4E5B8"/>
              </a:solidFill>
              <a:latin typeface="Georgia"/>
              <a:ea typeface="Georgia"/>
              <a:cs typeface="Georgia"/>
              <a:sym typeface="Georgia"/>
            </a:endParaRPr>
          </a:p>
          <a:p>
            <a:pPr indent="-342900" lvl="0" marL="457200" rtl="0" algn="l">
              <a:lnSpc>
                <a:spcPct val="115000"/>
              </a:lnSpc>
              <a:spcBef>
                <a:spcPts val="0"/>
              </a:spcBef>
              <a:spcAft>
                <a:spcPts val="0"/>
              </a:spcAft>
              <a:buClr>
                <a:srgbClr val="E4E5B8"/>
              </a:buClr>
              <a:buSzPts val="1800"/>
              <a:buFont typeface="Georgia"/>
              <a:buChar char="●"/>
            </a:pPr>
            <a:r>
              <a:rPr lang="en">
                <a:solidFill>
                  <a:srgbClr val="E4E5B8"/>
                </a:solidFill>
                <a:latin typeface="Georgia"/>
                <a:ea typeface="Georgia"/>
                <a:cs typeface="Georgia"/>
                <a:sym typeface="Georgia"/>
              </a:rPr>
              <a:t>False solutions put forth by the Austrian Second International Social Democrats and Bundists</a:t>
            </a:r>
            <a:endParaRPr>
              <a:solidFill>
                <a:srgbClr val="E4E5B8"/>
              </a:solidFill>
              <a:latin typeface="Georgia"/>
              <a:ea typeface="Georgia"/>
              <a:cs typeface="Georgia"/>
              <a:sym typeface="Georgia"/>
            </a:endParaRPr>
          </a:p>
          <a:p>
            <a:pPr indent="-342900" lvl="0" marL="457200" rtl="0" algn="l">
              <a:lnSpc>
                <a:spcPct val="115000"/>
              </a:lnSpc>
              <a:spcBef>
                <a:spcPts val="0"/>
              </a:spcBef>
              <a:spcAft>
                <a:spcPts val="0"/>
              </a:spcAft>
              <a:buClr>
                <a:srgbClr val="E4E5B8"/>
              </a:buClr>
              <a:buSzPts val="1800"/>
              <a:buFont typeface="Georgia"/>
              <a:buChar char="●"/>
            </a:pPr>
            <a:r>
              <a:rPr lang="en">
                <a:solidFill>
                  <a:srgbClr val="E4E5B8"/>
                </a:solidFill>
                <a:latin typeface="Georgia"/>
                <a:ea typeface="Georgia"/>
                <a:cs typeface="Georgia"/>
                <a:sym typeface="Georgia"/>
              </a:rPr>
              <a:t>Marxist-Leninist Solution</a:t>
            </a:r>
            <a:endParaRPr>
              <a:solidFill>
                <a:srgbClr val="E4E5B8"/>
              </a:solidFill>
              <a:latin typeface="Georgia"/>
              <a:ea typeface="Georgia"/>
              <a:cs typeface="Georgia"/>
              <a:sym typeface="Georgia"/>
            </a:endParaRPr>
          </a:p>
          <a:p>
            <a:pPr indent="0" lvl="0" marL="457200" rtl="0" algn="l">
              <a:lnSpc>
                <a:spcPct val="115000"/>
              </a:lnSpc>
              <a:spcBef>
                <a:spcPts val="0"/>
              </a:spcBef>
              <a:spcAft>
                <a:spcPts val="0"/>
              </a:spcAft>
              <a:buNone/>
            </a:pPr>
            <a:r>
              <a:t/>
            </a:r>
            <a:endParaRPr>
              <a:solidFill>
                <a:srgbClr val="E4E5B8"/>
              </a:solidFill>
              <a:latin typeface="Georgia"/>
              <a:ea typeface="Georgia"/>
              <a:cs typeface="Georgia"/>
              <a:sym typeface="Georgia"/>
            </a:endParaRPr>
          </a:p>
        </p:txBody>
      </p:sp>
      <p:pic>
        <p:nvPicPr>
          <p:cNvPr id="71" name="Google Shape;71;p15"/>
          <p:cNvPicPr preferRelativeResize="0"/>
          <p:nvPr/>
        </p:nvPicPr>
        <p:blipFill rotWithShape="1">
          <a:blip r:embed="rId3">
            <a:alphaModFix/>
          </a:blip>
          <a:srcRect b="0" l="0" r="0" t="0"/>
          <a:stretch/>
        </p:blipFill>
        <p:spPr>
          <a:xfrm>
            <a:off x="204977" y="205725"/>
            <a:ext cx="1053650" cy="10536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2"/>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42"/>
          <p:cNvSpPr txBox="1"/>
          <p:nvPr>
            <p:ph type="title"/>
          </p:nvPr>
        </p:nvSpPr>
        <p:spPr>
          <a:xfrm>
            <a:off x="1658025" y="264300"/>
            <a:ext cx="72498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E4E5B8"/>
                </a:solidFill>
                <a:latin typeface="Georgia"/>
                <a:ea typeface="Georgia"/>
                <a:cs typeface="Georgia"/>
                <a:sym typeface="Georgia"/>
              </a:rPr>
              <a:t>Volunteers Needed!</a:t>
            </a:r>
            <a:endParaRPr>
              <a:solidFill>
                <a:srgbClr val="E4E5B8"/>
              </a:solidFill>
              <a:latin typeface="Georgia"/>
              <a:ea typeface="Georgia"/>
              <a:cs typeface="Georgia"/>
              <a:sym typeface="Georgia"/>
            </a:endParaRPr>
          </a:p>
        </p:txBody>
      </p:sp>
      <p:pic>
        <p:nvPicPr>
          <p:cNvPr id="268" name="Google Shape;268;p42"/>
          <p:cNvPicPr preferRelativeResize="0"/>
          <p:nvPr/>
        </p:nvPicPr>
        <p:blipFill rotWithShape="1">
          <a:blip r:embed="rId3">
            <a:alphaModFix/>
          </a:blip>
          <a:srcRect b="0" l="0" r="0" t="0"/>
          <a:stretch/>
        </p:blipFill>
        <p:spPr>
          <a:xfrm>
            <a:off x="406550" y="112500"/>
            <a:ext cx="876299" cy="876299"/>
          </a:xfrm>
          <a:prstGeom prst="rect">
            <a:avLst/>
          </a:prstGeom>
          <a:noFill/>
          <a:ln>
            <a:noFill/>
          </a:ln>
        </p:spPr>
      </p:pic>
      <p:sp>
        <p:nvSpPr>
          <p:cNvPr id="269" name="Google Shape;269;p42"/>
          <p:cNvSpPr txBox="1"/>
          <p:nvPr/>
        </p:nvSpPr>
        <p:spPr>
          <a:xfrm>
            <a:off x="523800" y="1150750"/>
            <a:ext cx="8096400" cy="4032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E4E5B8"/>
                </a:solidFill>
                <a:latin typeface="Georgia"/>
                <a:ea typeface="Georgia"/>
                <a:cs typeface="Georgia"/>
                <a:sym typeface="Georgia"/>
              </a:rPr>
              <a:t>We are in need of volunteers for the staff of the People’s School! Here’s a few roles we need filled:</a:t>
            </a:r>
            <a:endParaRPr b="0" i="0" sz="2500" u="none" cap="none" strike="noStrike">
              <a:solidFill>
                <a:srgbClr val="E4E5B8"/>
              </a:solidFill>
              <a:latin typeface="Georgia"/>
              <a:ea typeface="Georgia"/>
              <a:cs typeface="Georgia"/>
              <a:sym typeface="Georgia"/>
            </a:endParaRPr>
          </a:p>
          <a:p>
            <a:pPr indent="-387350" lvl="0" marL="457200" marR="0" rtl="0" algn="l">
              <a:lnSpc>
                <a:spcPct val="100000"/>
              </a:lnSpc>
              <a:spcBef>
                <a:spcPts val="0"/>
              </a:spcBef>
              <a:spcAft>
                <a:spcPts val="0"/>
              </a:spcAft>
              <a:buClr>
                <a:srgbClr val="E4E5B8"/>
              </a:buClr>
              <a:buSzPts val="2500"/>
              <a:buFont typeface="Georgia"/>
              <a:buChar char="●"/>
            </a:pPr>
            <a:r>
              <a:rPr b="0" i="0" lang="en" sz="2500" u="none" cap="none" strike="noStrike">
                <a:solidFill>
                  <a:srgbClr val="E4E5B8"/>
                </a:solidFill>
                <a:latin typeface="Georgia"/>
                <a:ea typeface="Georgia"/>
                <a:cs typeface="Georgia"/>
                <a:sym typeface="Georgia"/>
              </a:rPr>
              <a:t>People to help manage posting on our social media and podcast platforms</a:t>
            </a:r>
            <a:endParaRPr b="0" i="0" sz="2500" u="none" cap="none" strike="noStrike">
              <a:solidFill>
                <a:srgbClr val="E4E5B8"/>
              </a:solidFill>
              <a:latin typeface="Georgia"/>
              <a:ea typeface="Georgia"/>
              <a:cs typeface="Georgia"/>
              <a:sym typeface="Georgia"/>
            </a:endParaRPr>
          </a:p>
          <a:p>
            <a:pPr indent="-387350" lvl="0" marL="457200" marR="0" rtl="0" algn="l">
              <a:lnSpc>
                <a:spcPct val="100000"/>
              </a:lnSpc>
              <a:spcBef>
                <a:spcPts val="0"/>
              </a:spcBef>
              <a:spcAft>
                <a:spcPts val="0"/>
              </a:spcAft>
              <a:buClr>
                <a:srgbClr val="E4E5B8"/>
              </a:buClr>
              <a:buSzPts val="2500"/>
              <a:buFont typeface="Georgia"/>
              <a:buChar char="●"/>
            </a:pPr>
            <a:r>
              <a:rPr b="0" i="0" lang="en" sz="2500" u="none" cap="none" strike="noStrike">
                <a:solidFill>
                  <a:srgbClr val="E4E5B8"/>
                </a:solidFill>
                <a:latin typeface="Georgia"/>
                <a:ea typeface="Georgia"/>
                <a:cs typeface="Georgia"/>
                <a:sym typeface="Georgia"/>
              </a:rPr>
              <a:t>Video Editors, Audio Editors, Graphic Designers, Artists, Narrators</a:t>
            </a:r>
            <a:endParaRPr b="0" i="0" sz="2500" u="none" cap="none" strike="noStrike">
              <a:solidFill>
                <a:srgbClr val="E4E5B8"/>
              </a:solidFill>
              <a:latin typeface="Georgia"/>
              <a:ea typeface="Georgia"/>
              <a:cs typeface="Georgia"/>
              <a:sym typeface="Georgia"/>
            </a:endParaRPr>
          </a:p>
          <a:p>
            <a:pPr indent="-387350" lvl="0" marL="457200" marR="0" rtl="0" algn="l">
              <a:lnSpc>
                <a:spcPct val="100000"/>
              </a:lnSpc>
              <a:spcBef>
                <a:spcPts val="0"/>
              </a:spcBef>
              <a:spcAft>
                <a:spcPts val="0"/>
              </a:spcAft>
              <a:buClr>
                <a:srgbClr val="E4E5B8"/>
              </a:buClr>
              <a:buSzPts val="2500"/>
              <a:buFont typeface="Georgia"/>
              <a:buChar char="●"/>
            </a:pPr>
            <a:r>
              <a:rPr b="0" i="0" lang="en" sz="2500" u="none" cap="none" strike="noStrike">
                <a:solidFill>
                  <a:srgbClr val="E4E5B8"/>
                </a:solidFill>
                <a:latin typeface="Georgia"/>
                <a:ea typeface="Georgia"/>
                <a:cs typeface="Georgia"/>
                <a:sym typeface="Georgia"/>
              </a:rPr>
              <a:t>Facilitators, Web Controls, Moderators</a:t>
            </a:r>
            <a:endParaRPr b="0" i="0" sz="2500" u="none" cap="none" strike="noStrike">
              <a:solidFill>
                <a:srgbClr val="E4E5B8"/>
              </a:solidFill>
              <a:latin typeface="Georgia"/>
              <a:ea typeface="Georgia"/>
              <a:cs typeface="Georgia"/>
              <a:sym typeface="Georgia"/>
            </a:endParaRPr>
          </a:p>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E4E5B8"/>
                </a:solidFill>
                <a:latin typeface="Georgia"/>
                <a:ea typeface="Georgia"/>
                <a:cs typeface="Georgia"/>
                <a:sym typeface="Georgia"/>
              </a:rPr>
              <a:t>Email </a:t>
            </a:r>
            <a:r>
              <a:rPr b="0" i="0" lang="en" sz="2500" u="sng" cap="none" strike="noStrike">
                <a:solidFill>
                  <a:schemeClr val="hlink"/>
                </a:solidFill>
                <a:latin typeface="Georgia"/>
                <a:ea typeface="Georgia"/>
                <a:cs typeface="Georgia"/>
                <a:sym typeface="Georgia"/>
                <a:hlinkClick r:id="rId4"/>
              </a:rPr>
              <a:t>info@peoplesschool.us</a:t>
            </a:r>
            <a:r>
              <a:rPr b="0" i="0" lang="en" sz="2500" u="none" cap="none" strike="noStrike">
                <a:solidFill>
                  <a:srgbClr val="E4E5B8"/>
                </a:solidFill>
                <a:latin typeface="Georgia"/>
                <a:ea typeface="Georgia"/>
                <a:cs typeface="Georgia"/>
                <a:sym typeface="Georgia"/>
              </a:rPr>
              <a:t> if you’re interested and try to attend our next staff meeting on March 2nd if possible.</a:t>
            </a:r>
            <a:endParaRPr b="0" i="0" sz="2500" u="none" cap="none" strike="noStrike">
              <a:solidFill>
                <a:srgbClr val="E4E5B8"/>
              </a:solidFill>
              <a:latin typeface="Georgia"/>
              <a:ea typeface="Georgia"/>
              <a:cs typeface="Georgia"/>
              <a:sym typeface="Georgi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3"/>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43"/>
          <p:cNvSpPr txBox="1"/>
          <p:nvPr>
            <p:ph type="title"/>
          </p:nvPr>
        </p:nvSpPr>
        <p:spPr>
          <a:xfrm>
            <a:off x="1658025" y="264300"/>
            <a:ext cx="72498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E4E5B8"/>
                </a:solidFill>
                <a:latin typeface="Georgia"/>
                <a:ea typeface="Georgia"/>
                <a:cs typeface="Georgia"/>
                <a:sym typeface="Georgia"/>
              </a:rPr>
              <a:t>New Outlook Publishers</a:t>
            </a:r>
            <a:endParaRPr>
              <a:solidFill>
                <a:srgbClr val="E4E5B8"/>
              </a:solidFill>
              <a:latin typeface="Georgia"/>
              <a:ea typeface="Georgia"/>
              <a:cs typeface="Georgia"/>
              <a:sym typeface="Georgia"/>
            </a:endParaRPr>
          </a:p>
          <a:p>
            <a:pPr indent="0" lvl="0" marL="0" rtl="0" algn="l">
              <a:lnSpc>
                <a:spcPct val="100000"/>
              </a:lnSpc>
              <a:spcBef>
                <a:spcPts val="0"/>
              </a:spcBef>
              <a:spcAft>
                <a:spcPts val="0"/>
              </a:spcAft>
              <a:buSzPct val="162800"/>
              <a:buNone/>
            </a:pPr>
            <a:r>
              <a:rPr lang="en" sz="1911">
                <a:solidFill>
                  <a:srgbClr val="E4E5B8"/>
                </a:solidFill>
                <a:latin typeface="Georgia"/>
                <a:ea typeface="Georgia"/>
                <a:cs typeface="Georgia"/>
                <a:sym typeface="Georgia"/>
              </a:rPr>
              <a:t>newoutlookpublishers.store</a:t>
            </a:r>
            <a:endParaRPr sz="1911">
              <a:solidFill>
                <a:srgbClr val="E4E5B8"/>
              </a:solidFill>
              <a:latin typeface="Georgia"/>
              <a:ea typeface="Georgia"/>
              <a:cs typeface="Georgia"/>
              <a:sym typeface="Georgia"/>
            </a:endParaRPr>
          </a:p>
        </p:txBody>
      </p:sp>
      <p:pic>
        <p:nvPicPr>
          <p:cNvPr id="276" name="Google Shape;276;p43"/>
          <p:cNvPicPr preferRelativeResize="0"/>
          <p:nvPr/>
        </p:nvPicPr>
        <p:blipFill rotWithShape="1">
          <a:blip r:embed="rId3">
            <a:alphaModFix/>
          </a:blip>
          <a:srcRect b="0" l="0" r="0" t="0"/>
          <a:stretch/>
        </p:blipFill>
        <p:spPr>
          <a:xfrm>
            <a:off x="406550" y="112500"/>
            <a:ext cx="876299" cy="876299"/>
          </a:xfrm>
          <a:prstGeom prst="rect">
            <a:avLst/>
          </a:prstGeom>
          <a:noFill/>
          <a:ln>
            <a:noFill/>
          </a:ln>
        </p:spPr>
      </p:pic>
      <p:sp>
        <p:nvSpPr>
          <p:cNvPr id="277" name="Google Shape;277;p43"/>
          <p:cNvSpPr txBox="1"/>
          <p:nvPr>
            <p:ph type="title"/>
          </p:nvPr>
        </p:nvSpPr>
        <p:spPr>
          <a:xfrm>
            <a:off x="898350" y="1141625"/>
            <a:ext cx="72498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solidFill>
                  <a:srgbClr val="E4E5B8"/>
                </a:solidFill>
                <a:latin typeface="Georgia"/>
                <a:ea typeface="Georgia"/>
                <a:cs typeface="Georgia"/>
                <a:sym typeface="Georgia"/>
              </a:rPr>
              <a:t>Latest Releases</a:t>
            </a:r>
            <a:endParaRPr>
              <a:solidFill>
                <a:srgbClr val="E4E5B8"/>
              </a:solidFill>
              <a:latin typeface="Georgia"/>
              <a:ea typeface="Georgia"/>
              <a:cs typeface="Georgia"/>
              <a:sym typeface="Georgia"/>
            </a:endParaRPr>
          </a:p>
        </p:txBody>
      </p:sp>
      <p:pic>
        <p:nvPicPr>
          <p:cNvPr id="278" name="Google Shape;278;p43"/>
          <p:cNvPicPr preferRelativeResize="0"/>
          <p:nvPr/>
        </p:nvPicPr>
        <p:blipFill>
          <a:blip r:embed="rId4">
            <a:alphaModFix/>
          </a:blip>
          <a:stretch>
            <a:fillRect/>
          </a:stretch>
        </p:blipFill>
        <p:spPr>
          <a:xfrm>
            <a:off x="6065225" y="1714325"/>
            <a:ext cx="2082917" cy="3124375"/>
          </a:xfrm>
          <a:prstGeom prst="rect">
            <a:avLst/>
          </a:prstGeom>
          <a:noFill/>
          <a:ln>
            <a:noFill/>
          </a:ln>
        </p:spPr>
      </p:pic>
      <p:pic>
        <p:nvPicPr>
          <p:cNvPr id="279" name="Google Shape;279;p43"/>
          <p:cNvPicPr preferRelativeResize="0"/>
          <p:nvPr/>
        </p:nvPicPr>
        <p:blipFill>
          <a:blip r:embed="rId5">
            <a:alphaModFix/>
          </a:blip>
          <a:stretch>
            <a:fillRect/>
          </a:stretch>
        </p:blipFill>
        <p:spPr>
          <a:xfrm>
            <a:off x="3365000" y="1714325"/>
            <a:ext cx="2414004" cy="3124376"/>
          </a:xfrm>
          <a:prstGeom prst="rect">
            <a:avLst/>
          </a:prstGeom>
          <a:noFill/>
          <a:ln>
            <a:noFill/>
          </a:ln>
        </p:spPr>
      </p:pic>
      <p:pic>
        <p:nvPicPr>
          <p:cNvPr id="280" name="Google Shape;280;p43"/>
          <p:cNvPicPr preferRelativeResize="0"/>
          <p:nvPr/>
        </p:nvPicPr>
        <p:blipFill>
          <a:blip r:embed="rId6">
            <a:alphaModFix/>
          </a:blip>
          <a:stretch>
            <a:fillRect/>
          </a:stretch>
        </p:blipFill>
        <p:spPr>
          <a:xfrm>
            <a:off x="463675" y="1217700"/>
            <a:ext cx="2414000" cy="3621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4"/>
          <p:cNvSpPr/>
          <p:nvPr/>
        </p:nvSpPr>
        <p:spPr>
          <a:xfrm>
            <a:off x="0" y="0"/>
            <a:ext cx="9144000" cy="1101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44"/>
          <p:cNvSpPr txBox="1"/>
          <p:nvPr>
            <p:ph type="title"/>
          </p:nvPr>
        </p:nvSpPr>
        <p:spPr>
          <a:xfrm>
            <a:off x="1658025" y="264300"/>
            <a:ext cx="72498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solidFill>
                  <a:srgbClr val="E4E5B8"/>
                </a:solidFill>
                <a:latin typeface="Georgia"/>
                <a:ea typeface="Georgia"/>
                <a:cs typeface="Georgia"/>
                <a:sym typeface="Georgia"/>
              </a:rPr>
              <a:t>Legal Drive</a:t>
            </a:r>
            <a:endParaRPr>
              <a:solidFill>
                <a:srgbClr val="E4E5B8"/>
              </a:solidFill>
              <a:latin typeface="Georgia"/>
              <a:ea typeface="Georgia"/>
              <a:cs typeface="Georgia"/>
              <a:sym typeface="Georgia"/>
            </a:endParaRPr>
          </a:p>
        </p:txBody>
      </p:sp>
      <p:pic>
        <p:nvPicPr>
          <p:cNvPr id="287" name="Google Shape;287;p44"/>
          <p:cNvPicPr preferRelativeResize="0"/>
          <p:nvPr/>
        </p:nvPicPr>
        <p:blipFill rotWithShape="1">
          <a:blip r:embed="rId3">
            <a:alphaModFix/>
          </a:blip>
          <a:srcRect b="0" l="0" r="0" t="0"/>
          <a:stretch/>
        </p:blipFill>
        <p:spPr>
          <a:xfrm>
            <a:off x="406550" y="112500"/>
            <a:ext cx="876299" cy="876299"/>
          </a:xfrm>
          <a:prstGeom prst="rect">
            <a:avLst/>
          </a:prstGeom>
          <a:noFill/>
          <a:ln>
            <a:noFill/>
          </a:ln>
        </p:spPr>
      </p:pic>
      <p:sp>
        <p:nvSpPr>
          <p:cNvPr id="288" name="Google Shape;288;p44"/>
          <p:cNvSpPr txBox="1"/>
          <p:nvPr/>
        </p:nvSpPr>
        <p:spPr>
          <a:xfrm>
            <a:off x="406550" y="1041075"/>
            <a:ext cx="8096400" cy="37866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950"/>
              <a:buFont typeface="Arial"/>
              <a:buNone/>
            </a:pPr>
            <a:r>
              <a:rPr b="1" i="0" lang="en" sz="1950" u="none" cap="none" strike="noStrike">
                <a:solidFill>
                  <a:srgbClr val="E4E5B8"/>
                </a:solidFill>
                <a:latin typeface="Georgia"/>
                <a:ea typeface="Georgia"/>
                <a:cs typeface="Georgia"/>
                <a:sym typeface="Georgia"/>
              </a:rPr>
              <a:t>Last year we were attacked and sabotaged by wreckers</a:t>
            </a:r>
            <a:r>
              <a:rPr b="0" i="0" lang="en" sz="1950" u="none" cap="none" strike="noStrike">
                <a:solidFill>
                  <a:srgbClr val="E4E5B8"/>
                </a:solidFill>
                <a:latin typeface="Georgia"/>
                <a:ea typeface="Georgia"/>
                <a:cs typeface="Georgia"/>
                <a:sym typeface="Georgia"/>
              </a:rPr>
              <a:t> that tried to </a:t>
            </a:r>
            <a:r>
              <a:rPr b="1" i="0" lang="en" sz="1950" u="none" cap="none" strike="noStrike">
                <a:solidFill>
                  <a:srgbClr val="E4E5B8"/>
                </a:solidFill>
                <a:latin typeface="Georgia"/>
                <a:ea typeface="Georgia"/>
                <a:cs typeface="Georgia"/>
                <a:sym typeface="Georgia"/>
              </a:rPr>
              <a:t>steal the PSMLS</a:t>
            </a:r>
            <a:r>
              <a:rPr b="0" i="0" lang="en" sz="1950" u="none" cap="none" strike="noStrike">
                <a:solidFill>
                  <a:srgbClr val="E4E5B8"/>
                </a:solidFill>
                <a:latin typeface="Georgia"/>
                <a:ea typeface="Georgia"/>
                <a:cs typeface="Georgia"/>
                <a:sym typeface="Georgia"/>
              </a:rPr>
              <a:t> and </a:t>
            </a:r>
            <a:r>
              <a:rPr b="1" i="0" lang="en" sz="1950" u="none" cap="none" strike="noStrike">
                <a:solidFill>
                  <a:srgbClr val="E4E5B8"/>
                </a:solidFill>
                <a:latin typeface="Georgia"/>
                <a:ea typeface="Georgia"/>
                <a:cs typeface="Georgia"/>
                <a:sym typeface="Georgia"/>
              </a:rPr>
              <a:t>destroy the PCUSA</a:t>
            </a:r>
            <a:r>
              <a:rPr b="0" i="0" lang="en" sz="1950" u="none" cap="none" strike="noStrike">
                <a:solidFill>
                  <a:srgbClr val="E4E5B8"/>
                </a:solidFill>
                <a:latin typeface="Georgia"/>
                <a:ea typeface="Georgia"/>
                <a:cs typeface="Georgia"/>
                <a:sym typeface="Georgia"/>
              </a:rPr>
              <a:t>. </a:t>
            </a:r>
            <a:endParaRPr b="0" i="0" sz="1950" u="none" cap="none" strike="noStrike">
              <a:solidFill>
                <a:srgbClr val="E4E5B8"/>
              </a:solidFill>
              <a:latin typeface="Georgia"/>
              <a:ea typeface="Georgia"/>
              <a:cs typeface="Georgia"/>
              <a:sym typeface="Georgia"/>
            </a:endParaRPr>
          </a:p>
          <a:p>
            <a:pPr indent="0" lvl="0" marL="457200" marR="0" rtl="0" algn="l">
              <a:lnSpc>
                <a:spcPct val="100000"/>
              </a:lnSpc>
              <a:spcBef>
                <a:spcPts val="0"/>
              </a:spcBef>
              <a:spcAft>
                <a:spcPts val="0"/>
              </a:spcAft>
              <a:buClr>
                <a:srgbClr val="000000"/>
              </a:buClr>
              <a:buSzPts val="1950"/>
              <a:buFont typeface="Arial"/>
              <a:buNone/>
            </a:pPr>
            <a:r>
              <a:rPr b="1" i="0" lang="en" sz="1950" u="none" cap="none" strike="noStrike">
                <a:solidFill>
                  <a:srgbClr val="E4E5B8"/>
                </a:solidFill>
                <a:latin typeface="Georgia"/>
                <a:ea typeface="Georgia"/>
                <a:cs typeface="Georgia"/>
                <a:sym typeface="Georgia"/>
              </a:rPr>
              <a:t>They failed</a:t>
            </a:r>
            <a:r>
              <a:rPr b="0" i="0" lang="en" sz="1950" u="none" cap="none" strike="noStrike">
                <a:solidFill>
                  <a:srgbClr val="E4E5B8"/>
                </a:solidFill>
                <a:latin typeface="Georgia"/>
                <a:ea typeface="Georgia"/>
                <a:cs typeface="Georgia"/>
                <a:sym typeface="Georgia"/>
              </a:rPr>
              <a:t>, but they </a:t>
            </a:r>
            <a:r>
              <a:rPr b="1" i="0" lang="en" sz="1950" u="none" cap="none" strike="noStrike">
                <a:solidFill>
                  <a:srgbClr val="E4E5B8"/>
                </a:solidFill>
                <a:latin typeface="Georgia"/>
                <a:ea typeface="Georgia"/>
                <a:cs typeface="Georgia"/>
                <a:sym typeface="Georgia"/>
              </a:rPr>
              <a:t>will be held accountable</a:t>
            </a:r>
            <a:r>
              <a:rPr b="0" i="0" lang="en" sz="1950" u="none" cap="none" strike="noStrike">
                <a:solidFill>
                  <a:srgbClr val="E4E5B8"/>
                </a:solidFill>
                <a:latin typeface="Georgia"/>
                <a:ea typeface="Georgia"/>
                <a:cs typeface="Georgia"/>
                <a:sym typeface="Georgia"/>
              </a:rPr>
              <a:t> and there are still things they took from us that we’ve not got back, like videos, imagery and audio. That is why we still need donations to the legal drive.</a:t>
            </a:r>
            <a:endParaRPr b="0" i="0" sz="1950" u="none" cap="none" strike="noStrike">
              <a:solidFill>
                <a:srgbClr val="E4E5B8"/>
              </a:solidFill>
              <a:latin typeface="Georgia"/>
              <a:ea typeface="Georgia"/>
              <a:cs typeface="Georgia"/>
              <a:sym typeface="Georgia"/>
            </a:endParaRPr>
          </a:p>
          <a:p>
            <a:pPr indent="0" lvl="0" marL="457200" marR="0" rtl="0" algn="l">
              <a:lnSpc>
                <a:spcPct val="100000"/>
              </a:lnSpc>
              <a:spcBef>
                <a:spcPts val="0"/>
              </a:spcBef>
              <a:spcAft>
                <a:spcPts val="0"/>
              </a:spcAft>
              <a:buClr>
                <a:srgbClr val="000000"/>
              </a:buClr>
              <a:buSzPts val="1950"/>
              <a:buFont typeface="Arial"/>
              <a:buNone/>
            </a:pPr>
            <a:r>
              <a:t/>
            </a:r>
            <a:endParaRPr b="0" i="0" sz="1950" u="none" cap="none" strike="noStrike">
              <a:solidFill>
                <a:srgbClr val="E4E5B8"/>
              </a:solidFill>
              <a:latin typeface="Georgia"/>
              <a:ea typeface="Georgia"/>
              <a:cs typeface="Georgia"/>
              <a:sym typeface="Georgia"/>
            </a:endParaRPr>
          </a:p>
          <a:p>
            <a:pPr indent="0" lvl="0" marL="457200" marR="0" rtl="0" algn="l">
              <a:lnSpc>
                <a:spcPct val="100000"/>
              </a:lnSpc>
              <a:spcBef>
                <a:spcPts val="0"/>
              </a:spcBef>
              <a:spcAft>
                <a:spcPts val="0"/>
              </a:spcAft>
              <a:buClr>
                <a:srgbClr val="000000"/>
              </a:buClr>
              <a:buSzPts val="1950"/>
              <a:buFont typeface="Arial"/>
              <a:buNone/>
            </a:pPr>
            <a:r>
              <a:rPr b="0" i="0" lang="en" sz="1950" u="none" cap="none" strike="noStrike">
                <a:solidFill>
                  <a:srgbClr val="E4E5B8"/>
                </a:solidFill>
                <a:latin typeface="Georgia"/>
                <a:ea typeface="Georgia"/>
                <a:cs typeface="Georgia"/>
                <a:sym typeface="Georgia"/>
              </a:rPr>
              <a:t>To donate, go to </a:t>
            </a:r>
            <a:r>
              <a:rPr b="1" i="0" lang="en" sz="1950" u="sng" cap="none" strike="noStrike">
                <a:solidFill>
                  <a:srgbClr val="E4E5B8"/>
                </a:solidFill>
                <a:latin typeface="Georgia"/>
                <a:ea typeface="Georgia"/>
                <a:cs typeface="Georgia"/>
                <a:sym typeface="Georgia"/>
              </a:rPr>
              <a:t>partyofcommunistsusa.net/donations/</a:t>
            </a:r>
            <a:r>
              <a:rPr b="0" i="0" lang="en" sz="1950" u="none" cap="none" strike="noStrike">
                <a:solidFill>
                  <a:srgbClr val="E4E5B8"/>
                </a:solidFill>
                <a:latin typeface="Georgia"/>
                <a:ea typeface="Georgia"/>
                <a:cs typeface="Georgia"/>
                <a:sym typeface="Georgia"/>
              </a:rPr>
              <a:t> </a:t>
            </a:r>
            <a:endParaRPr b="0" i="0" sz="1950" u="none" cap="none" strike="noStrike">
              <a:solidFill>
                <a:srgbClr val="E4E5B8"/>
              </a:solidFill>
              <a:latin typeface="Georgia"/>
              <a:ea typeface="Georgia"/>
              <a:cs typeface="Georgia"/>
              <a:sym typeface="Georgia"/>
            </a:endParaRPr>
          </a:p>
          <a:p>
            <a:pPr indent="0" lvl="0" marL="457200" marR="0" rtl="0" algn="l">
              <a:lnSpc>
                <a:spcPct val="100000"/>
              </a:lnSpc>
              <a:spcBef>
                <a:spcPts val="0"/>
              </a:spcBef>
              <a:spcAft>
                <a:spcPts val="0"/>
              </a:spcAft>
              <a:buClr>
                <a:srgbClr val="000000"/>
              </a:buClr>
              <a:buSzPts val="1950"/>
              <a:buFont typeface="Arial"/>
              <a:buNone/>
            </a:pPr>
            <a:r>
              <a:t/>
            </a:r>
            <a:endParaRPr b="0" i="0" sz="1950" u="none" cap="none" strike="noStrike">
              <a:solidFill>
                <a:srgbClr val="E4E5B8"/>
              </a:solidFill>
              <a:latin typeface="Georgia"/>
              <a:ea typeface="Georgia"/>
              <a:cs typeface="Georgia"/>
              <a:sym typeface="Georgia"/>
            </a:endParaRPr>
          </a:p>
          <a:p>
            <a:pPr indent="0" lvl="0" marL="457200" marR="0" rtl="0" algn="l">
              <a:lnSpc>
                <a:spcPct val="100000"/>
              </a:lnSpc>
              <a:spcBef>
                <a:spcPts val="0"/>
              </a:spcBef>
              <a:spcAft>
                <a:spcPts val="0"/>
              </a:spcAft>
              <a:buClr>
                <a:srgbClr val="000000"/>
              </a:buClr>
              <a:buSzPts val="1950"/>
              <a:buFont typeface="Arial"/>
              <a:buNone/>
            </a:pPr>
            <a:r>
              <a:rPr b="0" i="0" lang="en" sz="1950" u="none" cap="none" strike="noStrike">
                <a:solidFill>
                  <a:srgbClr val="E4E5B8"/>
                </a:solidFill>
                <a:latin typeface="Georgia"/>
                <a:ea typeface="Georgia"/>
                <a:cs typeface="Georgia"/>
                <a:sym typeface="Georgia"/>
              </a:rPr>
              <a:t>Put “For legal funds” in the details box and try to donate on Tuesday or Thursday so it is easier for us to sort through. It </a:t>
            </a:r>
            <a:r>
              <a:rPr b="0" i="0" lang="en" sz="1950" u="sng" cap="none" strike="noStrike">
                <a:solidFill>
                  <a:srgbClr val="E4E5B8"/>
                </a:solidFill>
                <a:latin typeface="Georgia"/>
                <a:ea typeface="Georgia"/>
                <a:cs typeface="Georgia"/>
                <a:sym typeface="Georgia"/>
              </a:rPr>
              <a:t>will</a:t>
            </a:r>
            <a:r>
              <a:rPr b="0" i="0" lang="en" sz="1950" u="none" cap="none" strike="noStrike">
                <a:solidFill>
                  <a:srgbClr val="E4E5B8"/>
                </a:solidFill>
                <a:latin typeface="Georgia"/>
                <a:ea typeface="Georgia"/>
                <a:cs typeface="Georgia"/>
                <a:sym typeface="Georgia"/>
              </a:rPr>
              <a:t> go to the legal fund. Anything helps!</a:t>
            </a:r>
            <a:endParaRPr b="0" i="0" sz="1950" u="none" cap="none" strike="noStrike">
              <a:solidFill>
                <a:srgbClr val="E4E5B8"/>
              </a:solidFill>
              <a:latin typeface="Georgia"/>
              <a:ea typeface="Georgia"/>
              <a:cs typeface="Georgia"/>
              <a:sym typeface="Georgi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45"/>
          <p:cNvPicPr preferRelativeResize="0"/>
          <p:nvPr/>
        </p:nvPicPr>
        <p:blipFill rotWithShape="1">
          <a:blip r:embed="rId3">
            <a:alphaModFix/>
          </a:blip>
          <a:srcRect b="0" l="0" r="0" t="0"/>
          <a:stretch/>
        </p:blipFill>
        <p:spPr>
          <a:xfrm>
            <a:off x="4182251" y="152400"/>
            <a:ext cx="779501" cy="779501"/>
          </a:xfrm>
          <a:prstGeom prst="rect">
            <a:avLst/>
          </a:prstGeom>
          <a:noFill/>
          <a:ln>
            <a:noFill/>
          </a:ln>
        </p:spPr>
      </p:pic>
      <p:sp>
        <p:nvSpPr>
          <p:cNvPr id="294" name="Google Shape;294;p45"/>
          <p:cNvSpPr/>
          <p:nvPr/>
        </p:nvSpPr>
        <p:spPr>
          <a:xfrm>
            <a:off x="1645925" y="1089200"/>
            <a:ext cx="5869500" cy="3872700"/>
          </a:xfrm>
          <a:prstGeom prst="rect">
            <a:avLst/>
          </a:prstGeom>
          <a:solidFill>
            <a:srgbClr val="B21F1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45"/>
          <p:cNvSpPr txBox="1"/>
          <p:nvPr/>
        </p:nvSpPr>
        <p:spPr>
          <a:xfrm>
            <a:off x="2005500" y="4629150"/>
            <a:ext cx="5133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rgbClr val="E4E5B8"/>
                </a:solidFill>
                <a:latin typeface="Georgia"/>
                <a:ea typeface="Georgia"/>
                <a:cs typeface="Georgia"/>
                <a:sym typeface="Georgia"/>
              </a:rPr>
              <a:t>The Internationale - The New Singers, 1933</a:t>
            </a:r>
            <a:endParaRPr i="1">
              <a:solidFill>
                <a:srgbClr val="E4E5B8"/>
              </a:solidFill>
              <a:latin typeface="Georgia"/>
              <a:ea typeface="Georgia"/>
              <a:cs typeface="Georgia"/>
              <a:sym typeface="Georgia"/>
            </a:endParaRPr>
          </a:p>
        </p:txBody>
      </p:sp>
      <p:pic>
        <p:nvPicPr>
          <p:cNvPr descr="English with lyrics, 1933, the New Singers" id="296" name="Google Shape;296;p45" title="The Internationale">
            <a:hlinkClick r:id="rId4"/>
          </p:cNvPr>
          <p:cNvPicPr preferRelativeResize="0"/>
          <p:nvPr/>
        </p:nvPicPr>
        <p:blipFill>
          <a:blip r:embed="rId5">
            <a:alphaModFix/>
          </a:blip>
          <a:stretch>
            <a:fillRect/>
          </a:stretch>
        </p:blipFill>
        <p:spPr>
          <a:xfrm>
            <a:off x="1645925" y="1089200"/>
            <a:ext cx="5869500" cy="3539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331270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sz="5200">
                <a:solidFill>
                  <a:srgbClr val="E4E5B8"/>
                </a:solidFill>
                <a:latin typeface="Georgia"/>
                <a:ea typeface="Georgia"/>
                <a:cs typeface="Georgia"/>
                <a:sym typeface="Georgia"/>
              </a:rPr>
              <a:t>Introduction</a:t>
            </a:r>
            <a:endParaRPr sz="5200">
              <a:solidFill>
                <a:srgbClr val="E4E5B8"/>
              </a:solidFill>
              <a:latin typeface="Georgia"/>
              <a:ea typeface="Georgia"/>
              <a:cs typeface="Georgia"/>
              <a:sym typeface="Georgia"/>
            </a:endParaRPr>
          </a:p>
        </p:txBody>
      </p:sp>
      <p:pic>
        <p:nvPicPr>
          <p:cNvPr id="77" name="Google Shape;77;p16"/>
          <p:cNvPicPr preferRelativeResize="0"/>
          <p:nvPr/>
        </p:nvPicPr>
        <p:blipFill rotWithShape="1">
          <a:blip r:embed="rId3">
            <a:alphaModFix/>
          </a:blip>
          <a:srcRect b="0" l="0" r="0" t="0"/>
          <a:stretch/>
        </p:blipFill>
        <p:spPr>
          <a:xfrm>
            <a:off x="3648975" y="897800"/>
            <a:ext cx="1846049" cy="18460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248675" y="3658750"/>
            <a:ext cx="4045200" cy="1011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780"/>
              <a:buNone/>
            </a:pPr>
            <a:r>
              <a:rPr lang="en" sz="1588">
                <a:solidFill>
                  <a:srgbClr val="E4E5B8"/>
                </a:solidFill>
                <a:latin typeface="Georgia"/>
                <a:ea typeface="Georgia"/>
                <a:cs typeface="Georgia"/>
                <a:sym typeface="Georgia"/>
              </a:rPr>
              <a:t>W</a:t>
            </a:r>
            <a:r>
              <a:rPr lang="en" sz="1488">
                <a:solidFill>
                  <a:srgbClr val="E4E5B8"/>
                </a:solidFill>
                <a:latin typeface="Georgia"/>
                <a:ea typeface="Georgia"/>
                <a:cs typeface="Georgia"/>
                <a:sym typeface="Georgia"/>
              </a:rPr>
              <a:t>ritten at the end of 1912 and early 1913, Stalin wrote Marxism and the National Question (originally the National Question and Social-Democracy), this pamphlet was written seven years after the 1905 Revolution betrayed by the liberal Cadets and the following counterrevolutionary attacks of the Tsarist regime due to the fissure of the Bourgeois Democratic movement led by the Proletariat. This served as lesson that while coalitions with bourgeois groups was necessary, that it was equally necessary for the Proletariat to maintain the role of the leadership of Democratic and National Liberation Struggles</a:t>
            </a:r>
            <a:endParaRPr sz="1488">
              <a:solidFill>
                <a:srgbClr val="E4E5B8"/>
              </a:solidFill>
              <a:latin typeface="Georgia"/>
              <a:ea typeface="Georgia"/>
              <a:cs typeface="Georgia"/>
              <a:sym typeface="Georgia"/>
            </a:endParaRPr>
          </a:p>
        </p:txBody>
      </p:sp>
      <p:pic>
        <p:nvPicPr>
          <p:cNvPr id="83" name="Google Shape;83;p17"/>
          <p:cNvPicPr preferRelativeResize="0"/>
          <p:nvPr/>
        </p:nvPicPr>
        <p:blipFill rotWithShape="1">
          <a:blip r:embed="rId3">
            <a:alphaModFix/>
          </a:blip>
          <a:srcRect b="0" l="0" r="0" t="0"/>
          <a:stretch/>
        </p:blipFill>
        <p:spPr>
          <a:xfrm>
            <a:off x="87975" y="79225"/>
            <a:ext cx="1011575" cy="1011575"/>
          </a:xfrm>
          <a:prstGeom prst="rect">
            <a:avLst/>
          </a:prstGeom>
          <a:noFill/>
          <a:ln>
            <a:noFill/>
          </a:ln>
        </p:spPr>
      </p:pic>
      <p:sp>
        <p:nvSpPr>
          <p:cNvPr id="84" name="Google Shape;84;p17"/>
          <p:cNvSpPr txBox="1"/>
          <p:nvPr/>
        </p:nvSpPr>
        <p:spPr>
          <a:xfrm>
            <a:off x="1099550" y="79225"/>
            <a:ext cx="2518500" cy="110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3780"/>
              <a:buFont typeface="Arial"/>
              <a:buNone/>
            </a:pPr>
            <a:r>
              <a:rPr lang="en" sz="2988">
                <a:solidFill>
                  <a:srgbClr val="E4E5B8"/>
                </a:solidFill>
                <a:latin typeface="Georgia"/>
                <a:ea typeface="Georgia"/>
                <a:cs typeface="Georgia"/>
                <a:sym typeface="Georgia"/>
              </a:rPr>
              <a:t>Historical Background</a:t>
            </a:r>
            <a:endParaRPr sz="3588"/>
          </a:p>
        </p:txBody>
      </p:sp>
      <p:pic>
        <p:nvPicPr>
          <p:cNvPr id="85" name="Google Shape;85;p17"/>
          <p:cNvPicPr preferRelativeResize="0"/>
          <p:nvPr/>
        </p:nvPicPr>
        <p:blipFill>
          <a:blip r:embed="rId4">
            <a:alphaModFix/>
          </a:blip>
          <a:stretch>
            <a:fillRect/>
          </a:stretch>
        </p:blipFill>
        <p:spPr>
          <a:xfrm>
            <a:off x="5039775" y="271700"/>
            <a:ext cx="3513675" cy="4600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1F15"/>
        </a:solidFill>
      </p:bgPr>
    </p:bg>
    <p:spTree>
      <p:nvGrpSpPr>
        <p:cNvPr id="89" name="Shape 89"/>
        <p:cNvGrpSpPr/>
        <p:nvPr/>
      </p:nvGrpSpPr>
      <p:grpSpPr>
        <a:xfrm>
          <a:off x="0" y="0"/>
          <a:ext cx="0" cy="0"/>
          <a:chOff x="0" y="0"/>
          <a:chExt cx="0" cy="0"/>
        </a:xfrm>
      </p:grpSpPr>
      <p:sp>
        <p:nvSpPr>
          <p:cNvPr id="90" name="Google Shape;90;p18"/>
          <p:cNvSpPr txBox="1"/>
          <p:nvPr>
            <p:ph type="title"/>
          </p:nvPr>
        </p:nvSpPr>
        <p:spPr>
          <a:xfrm>
            <a:off x="248675" y="3642350"/>
            <a:ext cx="4045200" cy="1011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780"/>
              <a:buNone/>
            </a:pPr>
            <a:r>
              <a:rPr lang="en" sz="1388">
                <a:solidFill>
                  <a:srgbClr val="E4E5B8"/>
                </a:solidFill>
                <a:latin typeface="Georgia"/>
                <a:ea typeface="Georgia"/>
                <a:cs typeface="Georgia"/>
                <a:sym typeface="Georgia"/>
              </a:rPr>
              <a:t>Cultural-National Autonomy: The theory of national sovereignty put forward by the Austrian Social Democrats asserting that autonomy should be on the basis of culture and language rather than definite political boundaries.</a:t>
            </a:r>
            <a:endParaRPr sz="1388">
              <a:solidFill>
                <a:srgbClr val="E4E5B8"/>
              </a:solidFill>
              <a:latin typeface="Georgia"/>
              <a:ea typeface="Georgia"/>
              <a:cs typeface="Georgia"/>
              <a:sym typeface="Georgia"/>
            </a:endParaRPr>
          </a:p>
          <a:p>
            <a:pPr indent="0" lvl="0" marL="0" rtl="0" algn="ctr">
              <a:lnSpc>
                <a:spcPct val="100000"/>
              </a:lnSpc>
              <a:spcBef>
                <a:spcPts val="0"/>
              </a:spcBef>
              <a:spcAft>
                <a:spcPts val="0"/>
              </a:spcAft>
              <a:buSzPts val="3780"/>
              <a:buNone/>
            </a:pPr>
            <a:r>
              <a:t/>
            </a:r>
            <a:endParaRPr sz="1388">
              <a:solidFill>
                <a:srgbClr val="E4E5B8"/>
              </a:solidFill>
              <a:latin typeface="Georgia"/>
              <a:ea typeface="Georgia"/>
              <a:cs typeface="Georgia"/>
              <a:sym typeface="Georgia"/>
            </a:endParaRPr>
          </a:p>
          <a:p>
            <a:pPr indent="0" lvl="0" marL="0" rtl="0" algn="ctr">
              <a:lnSpc>
                <a:spcPct val="100000"/>
              </a:lnSpc>
              <a:spcBef>
                <a:spcPts val="0"/>
              </a:spcBef>
              <a:spcAft>
                <a:spcPts val="0"/>
              </a:spcAft>
              <a:buSzPts val="3780"/>
              <a:buNone/>
            </a:pPr>
            <a:r>
              <a:rPr lang="en" sz="1388">
                <a:solidFill>
                  <a:srgbClr val="E4E5B8"/>
                </a:solidFill>
                <a:latin typeface="Georgia"/>
                <a:ea typeface="Georgia"/>
                <a:cs typeface="Georgia"/>
                <a:sym typeface="Georgia"/>
              </a:rPr>
              <a:t>Regional Autonomy: Theory put forward by the Bolshevik faction of the Russian Social Democrats that asserted that a territory with defined boundaries and made up of a cultural and linguistic group or set of groups that differs from the broader state be given political sovereignty that allows the free cultural and linguistic development for said groups. </a:t>
            </a:r>
            <a:endParaRPr sz="1388">
              <a:solidFill>
                <a:srgbClr val="E4E5B8"/>
              </a:solidFill>
              <a:latin typeface="Georgia"/>
              <a:ea typeface="Georgia"/>
              <a:cs typeface="Georgia"/>
              <a:sym typeface="Georgia"/>
            </a:endParaRPr>
          </a:p>
          <a:p>
            <a:pPr indent="0" lvl="0" marL="0" rtl="0" algn="ctr">
              <a:lnSpc>
                <a:spcPct val="100000"/>
              </a:lnSpc>
              <a:spcBef>
                <a:spcPts val="0"/>
              </a:spcBef>
              <a:spcAft>
                <a:spcPts val="0"/>
              </a:spcAft>
              <a:buSzPts val="3780"/>
              <a:buNone/>
            </a:pPr>
            <a:r>
              <a:t/>
            </a:r>
            <a:endParaRPr sz="1188">
              <a:solidFill>
                <a:srgbClr val="E4E5B8"/>
              </a:solidFill>
              <a:latin typeface="Georgia"/>
              <a:ea typeface="Georgia"/>
              <a:cs typeface="Georgia"/>
              <a:sym typeface="Georgia"/>
            </a:endParaRPr>
          </a:p>
          <a:p>
            <a:pPr indent="0" lvl="0" marL="0" rtl="0" algn="ctr">
              <a:lnSpc>
                <a:spcPct val="100000"/>
              </a:lnSpc>
              <a:spcBef>
                <a:spcPts val="0"/>
              </a:spcBef>
              <a:spcAft>
                <a:spcPts val="0"/>
              </a:spcAft>
              <a:buSzPts val="3780"/>
              <a:buNone/>
            </a:pPr>
            <a:r>
              <a:t/>
            </a:r>
            <a:endParaRPr sz="1188">
              <a:solidFill>
                <a:srgbClr val="E4E5B8"/>
              </a:solidFill>
              <a:latin typeface="Georgia"/>
              <a:ea typeface="Georgia"/>
              <a:cs typeface="Georgia"/>
              <a:sym typeface="Georgia"/>
            </a:endParaRPr>
          </a:p>
        </p:txBody>
      </p:sp>
      <p:pic>
        <p:nvPicPr>
          <p:cNvPr id="91" name="Google Shape;91;p18"/>
          <p:cNvPicPr preferRelativeResize="0"/>
          <p:nvPr/>
        </p:nvPicPr>
        <p:blipFill rotWithShape="1">
          <a:blip r:embed="rId3">
            <a:alphaModFix/>
          </a:blip>
          <a:srcRect b="0" l="0" r="0" t="0"/>
          <a:stretch/>
        </p:blipFill>
        <p:spPr>
          <a:xfrm>
            <a:off x="87975" y="79225"/>
            <a:ext cx="1011575" cy="1011575"/>
          </a:xfrm>
          <a:prstGeom prst="rect">
            <a:avLst/>
          </a:prstGeom>
          <a:noFill/>
          <a:ln>
            <a:noFill/>
          </a:ln>
        </p:spPr>
      </p:pic>
      <p:sp>
        <p:nvSpPr>
          <p:cNvPr id="92" name="Google Shape;92;p18"/>
          <p:cNvSpPr txBox="1"/>
          <p:nvPr/>
        </p:nvSpPr>
        <p:spPr>
          <a:xfrm>
            <a:off x="4980225" y="575925"/>
            <a:ext cx="3757200" cy="4246500"/>
          </a:xfrm>
          <a:prstGeom prst="rect">
            <a:avLst/>
          </a:prstGeom>
          <a:noFill/>
          <a:ln>
            <a:noFill/>
          </a:ln>
        </p:spPr>
        <p:txBody>
          <a:bodyPr anchorCtr="0" anchor="b" bIns="91425" lIns="91425" spcFirstLastPara="1" rIns="91425" wrap="square" tIns="91425">
            <a:spAutoFit/>
          </a:bodyPr>
          <a:lstStyle/>
          <a:p>
            <a:pPr indent="0" lvl="0" marL="0" rtl="0" algn="ctr">
              <a:spcBef>
                <a:spcPts val="0"/>
              </a:spcBef>
              <a:spcAft>
                <a:spcPts val="0"/>
              </a:spcAft>
              <a:buClr>
                <a:srgbClr val="000000"/>
              </a:buClr>
              <a:buSzPts val="3780"/>
              <a:buFont typeface="Arial"/>
              <a:buNone/>
            </a:pPr>
            <a:r>
              <a:rPr lang="en" sz="1388">
                <a:solidFill>
                  <a:srgbClr val="E4E5B8"/>
                </a:solidFill>
                <a:latin typeface="Georgia"/>
                <a:ea typeface="Georgia"/>
                <a:cs typeface="Georgia"/>
                <a:sym typeface="Georgia"/>
              </a:rPr>
              <a:t>Right of Nations to Self-Determination: The policy set forward by the Communists that states that a national group within a defined boundary has the right to determine their own destiny. This can be through secession if determined by the majority or by regional autonomy if they wish to remain within the State Union. It should be stated that while the Communists would not get in the way of Right to Self-Determination, the Party would agitate among the masses for a solution that serves the Proletariat the best. For example: if secession would free the Nation from national oppression within a bourgeois democratic state but put the National Proletariat under the control of an anti-democratic (Fascist, feudal, etc) ruling class, Communists may agitate for Regional Autonomy within the Union. </a:t>
            </a:r>
            <a:endParaRPr sz="1600"/>
          </a:p>
        </p:txBody>
      </p:sp>
      <p:sp>
        <p:nvSpPr>
          <p:cNvPr id="93" name="Google Shape;93;p18"/>
          <p:cNvSpPr txBox="1"/>
          <p:nvPr/>
        </p:nvSpPr>
        <p:spPr>
          <a:xfrm>
            <a:off x="1099550" y="262663"/>
            <a:ext cx="2640900" cy="64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3780"/>
              <a:buFont typeface="Arial"/>
              <a:buNone/>
            </a:pPr>
            <a:r>
              <a:rPr lang="en" sz="2988">
                <a:solidFill>
                  <a:srgbClr val="E4E5B8"/>
                </a:solidFill>
                <a:latin typeface="Georgia"/>
                <a:ea typeface="Georgia"/>
                <a:cs typeface="Georgia"/>
                <a:sym typeface="Georgia"/>
              </a:rPr>
              <a:t>Key Terms</a:t>
            </a: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331270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sz="5200">
                <a:solidFill>
                  <a:srgbClr val="E4E5B8"/>
                </a:solidFill>
                <a:latin typeface="Georgia"/>
                <a:ea typeface="Georgia"/>
                <a:cs typeface="Georgia"/>
                <a:sym typeface="Georgia"/>
              </a:rPr>
              <a:t>Marxist-Leninist Definition of Nation</a:t>
            </a:r>
            <a:endParaRPr sz="5200">
              <a:solidFill>
                <a:srgbClr val="E4E5B8"/>
              </a:solidFill>
              <a:latin typeface="Georgia"/>
              <a:ea typeface="Georgia"/>
              <a:cs typeface="Georgia"/>
              <a:sym typeface="Georgia"/>
            </a:endParaRPr>
          </a:p>
        </p:txBody>
      </p:sp>
      <p:pic>
        <p:nvPicPr>
          <p:cNvPr id="99" name="Google Shape;99;p19"/>
          <p:cNvPicPr preferRelativeResize="0"/>
          <p:nvPr/>
        </p:nvPicPr>
        <p:blipFill rotWithShape="1">
          <a:blip r:embed="rId3">
            <a:alphaModFix/>
          </a:blip>
          <a:srcRect b="0" l="0" r="0" t="0"/>
          <a:stretch/>
        </p:blipFill>
        <p:spPr>
          <a:xfrm>
            <a:off x="3648975" y="897800"/>
            <a:ext cx="1846049" cy="18460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0"/>
          <p:cNvPicPr preferRelativeResize="0"/>
          <p:nvPr/>
        </p:nvPicPr>
        <p:blipFill rotWithShape="1">
          <a:blip r:embed="rId3">
            <a:alphaModFix/>
          </a:blip>
          <a:srcRect b="0" l="0" r="0" t="0"/>
          <a:stretch/>
        </p:blipFill>
        <p:spPr>
          <a:xfrm>
            <a:off x="3988625" y="140300"/>
            <a:ext cx="1166749" cy="1166749"/>
          </a:xfrm>
          <a:prstGeom prst="rect">
            <a:avLst/>
          </a:prstGeom>
          <a:noFill/>
          <a:ln>
            <a:noFill/>
          </a:ln>
        </p:spPr>
      </p:pic>
      <p:pic>
        <p:nvPicPr>
          <p:cNvPr id="105" name="Google Shape;105;p20"/>
          <p:cNvPicPr preferRelativeResize="0"/>
          <p:nvPr/>
        </p:nvPicPr>
        <p:blipFill>
          <a:blip r:embed="rId4">
            <a:alphaModFix/>
          </a:blip>
          <a:stretch>
            <a:fillRect/>
          </a:stretch>
        </p:blipFill>
        <p:spPr>
          <a:xfrm>
            <a:off x="304800" y="242938"/>
            <a:ext cx="3683825" cy="4657623"/>
          </a:xfrm>
          <a:prstGeom prst="rect">
            <a:avLst/>
          </a:prstGeom>
          <a:noFill/>
          <a:ln>
            <a:noFill/>
          </a:ln>
        </p:spPr>
      </p:pic>
      <p:pic>
        <p:nvPicPr>
          <p:cNvPr id="106" name="Google Shape;106;p20"/>
          <p:cNvPicPr preferRelativeResize="0"/>
          <p:nvPr/>
        </p:nvPicPr>
        <p:blipFill>
          <a:blip r:embed="rId5">
            <a:alphaModFix/>
          </a:blip>
          <a:stretch>
            <a:fillRect/>
          </a:stretch>
        </p:blipFill>
        <p:spPr>
          <a:xfrm>
            <a:off x="5155375" y="378275"/>
            <a:ext cx="3683824" cy="4386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2121"/>
        </a:solidFill>
      </p:bgPr>
    </p:bg>
    <p:spTree>
      <p:nvGrpSpPr>
        <p:cNvPr id="110" name="Shape 110"/>
        <p:cNvGrpSpPr/>
        <p:nvPr/>
      </p:nvGrpSpPr>
      <p:grpSpPr>
        <a:xfrm>
          <a:off x="0" y="0"/>
          <a:ext cx="0" cy="0"/>
          <a:chOff x="0" y="0"/>
          <a:chExt cx="0" cy="0"/>
        </a:xfrm>
      </p:grpSpPr>
      <p:sp>
        <p:nvSpPr>
          <p:cNvPr id="111" name="Google Shape;111;p21"/>
          <p:cNvSpPr txBox="1"/>
          <p:nvPr/>
        </p:nvSpPr>
        <p:spPr>
          <a:xfrm>
            <a:off x="1099550" y="79225"/>
            <a:ext cx="2518500" cy="73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3780"/>
              <a:buFont typeface="Arial"/>
              <a:buNone/>
            </a:pPr>
            <a:r>
              <a:t/>
            </a:r>
            <a:endParaRPr sz="3588"/>
          </a:p>
        </p:txBody>
      </p:sp>
      <p:pic>
        <p:nvPicPr>
          <p:cNvPr id="112" name="Google Shape;112;p21"/>
          <p:cNvPicPr preferRelativeResize="0"/>
          <p:nvPr/>
        </p:nvPicPr>
        <p:blipFill>
          <a:blip r:embed="rId3">
            <a:alphaModFix/>
          </a:blip>
          <a:stretch>
            <a:fillRect/>
          </a:stretch>
        </p:blipFill>
        <p:spPr>
          <a:xfrm>
            <a:off x="281650" y="496575"/>
            <a:ext cx="4002200" cy="4150325"/>
          </a:xfrm>
          <a:prstGeom prst="rect">
            <a:avLst/>
          </a:prstGeom>
          <a:noFill/>
          <a:ln>
            <a:noFill/>
          </a:ln>
        </p:spPr>
      </p:pic>
      <p:pic>
        <p:nvPicPr>
          <p:cNvPr id="113" name="Google Shape;113;p21"/>
          <p:cNvPicPr preferRelativeResize="0"/>
          <p:nvPr/>
        </p:nvPicPr>
        <p:blipFill>
          <a:blip r:embed="rId4">
            <a:alphaModFix/>
          </a:blip>
          <a:stretch>
            <a:fillRect/>
          </a:stretch>
        </p:blipFill>
        <p:spPr>
          <a:xfrm>
            <a:off x="4572000" y="857251"/>
            <a:ext cx="4572001" cy="34289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