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 id="2147483661" r:id="rId4"/>
    <p:sldMasterId id="2147483674" r:id="rId5"/>
    <p:sldMasterId id="2147483687" r:id="rId6"/>
    <p:sldMasterId id="2147483701"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3" roundtripDataSignature="AMtx7mi/c1YMs8ySLUclP9EYvSxpwUNT0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20" Type="http://schemas.openxmlformats.org/officeDocument/2006/relationships/slide" Target="slides/slide12.xml"/><Relationship Id="rId42" Type="http://schemas.openxmlformats.org/officeDocument/2006/relationships/slide" Target="slides/slide34.xml"/><Relationship Id="rId41" Type="http://schemas.openxmlformats.org/officeDocument/2006/relationships/slide" Target="slides/slide33.xml"/><Relationship Id="rId22" Type="http://schemas.openxmlformats.org/officeDocument/2006/relationships/slide" Target="slides/slide14.xml"/><Relationship Id="rId21" Type="http://schemas.openxmlformats.org/officeDocument/2006/relationships/slide" Target="slides/slide13.xml"/><Relationship Id="rId43" Type="http://customschemas.google.com/relationships/presentationmetadata" Target="metadata"/><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slideMaster" Target="slideMasters/slideMaster3.xml"/><Relationship Id="rId6" Type="http://schemas.openxmlformats.org/officeDocument/2006/relationships/slideMaster" Target="slideMasters/slideMaster4.xml"/><Relationship Id="rId29" Type="http://schemas.openxmlformats.org/officeDocument/2006/relationships/slide" Target="slides/slide21.xml"/><Relationship Id="rId7" Type="http://schemas.openxmlformats.org/officeDocument/2006/relationships/slideMaster" Target="slideMasters/slideMaster5.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11" Type="http://schemas.openxmlformats.org/officeDocument/2006/relationships/slide" Target="slides/slide3.xml"/><Relationship Id="rId33" Type="http://schemas.openxmlformats.org/officeDocument/2006/relationships/slide" Target="slides/slide25.xml"/><Relationship Id="rId10" Type="http://schemas.openxmlformats.org/officeDocument/2006/relationships/slide" Target="slides/slide2.xml"/><Relationship Id="rId32" Type="http://schemas.openxmlformats.org/officeDocument/2006/relationships/slide" Target="slides/slide24.xml"/><Relationship Id="rId13" Type="http://schemas.openxmlformats.org/officeDocument/2006/relationships/slide" Target="slides/slide5.xml"/><Relationship Id="rId35" Type="http://schemas.openxmlformats.org/officeDocument/2006/relationships/slide" Target="slides/slide27.xml"/><Relationship Id="rId12" Type="http://schemas.openxmlformats.org/officeDocument/2006/relationships/slide" Target="slides/slide4.xml"/><Relationship Id="rId34" Type="http://schemas.openxmlformats.org/officeDocument/2006/relationships/slide" Target="slides/slide26.xml"/><Relationship Id="rId15" Type="http://schemas.openxmlformats.org/officeDocument/2006/relationships/slide" Target="slides/slide7.xml"/><Relationship Id="rId37" Type="http://schemas.openxmlformats.org/officeDocument/2006/relationships/slide" Target="slides/slide29.xml"/><Relationship Id="rId14" Type="http://schemas.openxmlformats.org/officeDocument/2006/relationships/slide" Target="slides/slide6.xml"/><Relationship Id="rId36" Type="http://schemas.openxmlformats.org/officeDocument/2006/relationships/slide" Target="slides/slide28.xml"/><Relationship Id="rId17" Type="http://schemas.openxmlformats.org/officeDocument/2006/relationships/slide" Target="slides/slide9.xml"/><Relationship Id="rId39" Type="http://schemas.openxmlformats.org/officeDocument/2006/relationships/slide" Target="slides/slide31.xml"/><Relationship Id="rId16" Type="http://schemas.openxmlformats.org/officeDocument/2006/relationships/slide" Target="slides/slide8.xml"/><Relationship Id="rId38" Type="http://schemas.openxmlformats.org/officeDocument/2006/relationships/slide" Target="slides/slide30.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2254f92da54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g2254f92da54_0_16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2254f92da54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g2254f92da54_0_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2254f92da54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g2254f92da54_0_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2254f92da54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g2254f92da54_0_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2254f92da54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7" name="Google Shape;467;g2254f92da54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2254f92da54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4" name="Google Shape;474;g2254f92da54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2254f92da54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1" name="Google Shape;481;g2254f92da54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2254f92da54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8" name="Google Shape;488;g2254f92da54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2254f92da54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5" name="Google Shape;495;g2254f92da54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2254f92da54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2" name="Google Shape;502;g2254f92da54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g2254f92da54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g2254f92da54_0_17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g2254f92da54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g2254f92da54_0_17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g2254f92da54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g2254f92da54_0_18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g2254f92da54_0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g2254f92da54_0_19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g2254f92da54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g2254f92da54_0_20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g2254f92da54_0_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g2254f92da54_0_2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g2254f92da54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g2254f92da54_0_1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2254f92da54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g2254f92da54_0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2254f92da54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g2254f92da54_0_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2254f92da54_0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g2254f92da54_0_2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9" name="Shape 9"/>
        <p:cNvGrpSpPr/>
        <p:nvPr/>
      </p:nvGrpSpPr>
      <p:grpSpPr>
        <a:xfrm>
          <a:off x="0" y="0"/>
          <a:ext cx="0" cy="0"/>
          <a:chOff x="0" y="0"/>
          <a:chExt cx="0" cy="0"/>
        </a:xfrm>
      </p:grpSpPr>
      <p:sp>
        <p:nvSpPr>
          <p:cNvPr id="10" name="Google Shape;10;p21"/>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 name="Google Shape;11;p21"/>
          <p:cNvSpPr txBox="1"/>
          <p:nvPr>
            <p:ph idx="1" type="subTitle"/>
          </p:nvPr>
        </p:nvSpPr>
        <p:spPr>
          <a:xfrm>
            <a:off x="311760" y="1152360"/>
            <a:ext cx="8520120" cy="34160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 name="Google Shape;12;p21"/>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1pPr>
            <a:lvl2pPr indent="0" lvl="1"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2pPr>
            <a:lvl3pPr indent="0" lvl="2"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3pPr>
            <a:lvl4pPr indent="0" lvl="3"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4pPr>
            <a:lvl5pPr indent="0" lvl="4"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5pPr>
            <a:lvl6pPr indent="0" lvl="5"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6pPr>
            <a:lvl7pPr indent="0" lvl="6"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7pPr>
            <a:lvl8pPr indent="0" lvl="7"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8pPr>
            <a:lvl9pPr indent="0" lvl="8"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48" name="Shape 48"/>
        <p:cNvGrpSpPr/>
        <p:nvPr/>
      </p:nvGrpSpPr>
      <p:grpSpPr>
        <a:xfrm>
          <a:off x="0" y="0"/>
          <a:ext cx="0" cy="0"/>
          <a:chOff x="0" y="0"/>
          <a:chExt cx="0" cy="0"/>
        </a:xfrm>
      </p:grpSpPr>
      <p:sp>
        <p:nvSpPr>
          <p:cNvPr id="49" name="Google Shape;49;p38"/>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38"/>
          <p:cNvSpPr txBox="1"/>
          <p:nvPr>
            <p:ph idx="1" type="body"/>
          </p:nvPr>
        </p:nvSpPr>
        <p:spPr>
          <a:xfrm>
            <a:off x="311760" y="1152360"/>
            <a:ext cx="852012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1" name="Google Shape;51;p38"/>
          <p:cNvSpPr txBox="1"/>
          <p:nvPr>
            <p:ph idx="2" type="body"/>
          </p:nvPr>
        </p:nvSpPr>
        <p:spPr>
          <a:xfrm>
            <a:off x="311760" y="2936880"/>
            <a:ext cx="852012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2" name="Google Shape;52;p38"/>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1pPr>
            <a:lvl2pPr indent="0" lvl="1"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2pPr>
            <a:lvl3pPr indent="0" lvl="2"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3pPr>
            <a:lvl4pPr indent="0" lvl="3"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4pPr>
            <a:lvl5pPr indent="0" lvl="4"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5pPr>
            <a:lvl6pPr indent="0" lvl="5"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6pPr>
            <a:lvl7pPr indent="0" lvl="6"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7pPr>
            <a:lvl8pPr indent="0" lvl="7"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8pPr>
            <a:lvl9pPr indent="0" lvl="8"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53" name="Shape 53"/>
        <p:cNvGrpSpPr/>
        <p:nvPr/>
      </p:nvGrpSpPr>
      <p:grpSpPr>
        <a:xfrm>
          <a:off x="0" y="0"/>
          <a:ext cx="0" cy="0"/>
          <a:chOff x="0" y="0"/>
          <a:chExt cx="0" cy="0"/>
        </a:xfrm>
      </p:grpSpPr>
      <p:sp>
        <p:nvSpPr>
          <p:cNvPr id="54" name="Google Shape;54;p39"/>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39"/>
          <p:cNvSpPr txBox="1"/>
          <p:nvPr>
            <p:ph idx="1" type="body"/>
          </p:nvPr>
        </p:nvSpPr>
        <p:spPr>
          <a:xfrm>
            <a:off x="311760" y="115236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6" name="Google Shape;56;p39"/>
          <p:cNvSpPr txBox="1"/>
          <p:nvPr>
            <p:ph idx="2" type="body"/>
          </p:nvPr>
        </p:nvSpPr>
        <p:spPr>
          <a:xfrm>
            <a:off x="4677840" y="115236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7" name="Google Shape;57;p39"/>
          <p:cNvSpPr txBox="1"/>
          <p:nvPr>
            <p:ph idx="3" type="body"/>
          </p:nvPr>
        </p:nvSpPr>
        <p:spPr>
          <a:xfrm>
            <a:off x="311760" y="293688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8" name="Google Shape;58;p39"/>
          <p:cNvSpPr txBox="1"/>
          <p:nvPr>
            <p:ph idx="4" type="body"/>
          </p:nvPr>
        </p:nvSpPr>
        <p:spPr>
          <a:xfrm>
            <a:off x="4677840" y="293688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9" name="Google Shape;59;p39"/>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1pPr>
            <a:lvl2pPr indent="0" lvl="1"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2pPr>
            <a:lvl3pPr indent="0" lvl="2"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3pPr>
            <a:lvl4pPr indent="0" lvl="3"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4pPr>
            <a:lvl5pPr indent="0" lvl="4"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5pPr>
            <a:lvl6pPr indent="0" lvl="5"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6pPr>
            <a:lvl7pPr indent="0" lvl="6"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7pPr>
            <a:lvl8pPr indent="0" lvl="7"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8pPr>
            <a:lvl9pPr indent="0" lvl="8"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60" name="Shape 60"/>
        <p:cNvGrpSpPr/>
        <p:nvPr/>
      </p:nvGrpSpPr>
      <p:grpSpPr>
        <a:xfrm>
          <a:off x="0" y="0"/>
          <a:ext cx="0" cy="0"/>
          <a:chOff x="0" y="0"/>
          <a:chExt cx="0" cy="0"/>
        </a:xfrm>
      </p:grpSpPr>
      <p:sp>
        <p:nvSpPr>
          <p:cNvPr id="61" name="Google Shape;61;p40"/>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40"/>
          <p:cNvSpPr txBox="1"/>
          <p:nvPr>
            <p:ph idx="1" type="body"/>
          </p:nvPr>
        </p:nvSpPr>
        <p:spPr>
          <a:xfrm>
            <a:off x="311760" y="1152360"/>
            <a:ext cx="274320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3" name="Google Shape;63;p40"/>
          <p:cNvSpPr txBox="1"/>
          <p:nvPr>
            <p:ph idx="2" type="body"/>
          </p:nvPr>
        </p:nvSpPr>
        <p:spPr>
          <a:xfrm>
            <a:off x="3192480" y="1152360"/>
            <a:ext cx="274320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4" name="Google Shape;64;p40"/>
          <p:cNvSpPr txBox="1"/>
          <p:nvPr>
            <p:ph idx="3" type="body"/>
          </p:nvPr>
        </p:nvSpPr>
        <p:spPr>
          <a:xfrm>
            <a:off x="6073200" y="1152360"/>
            <a:ext cx="274320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5" name="Google Shape;65;p40"/>
          <p:cNvSpPr txBox="1"/>
          <p:nvPr>
            <p:ph idx="4" type="body"/>
          </p:nvPr>
        </p:nvSpPr>
        <p:spPr>
          <a:xfrm>
            <a:off x="311760" y="2936880"/>
            <a:ext cx="274320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6" name="Google Shape;66;p40"/>
          <p:cNvSpPr txBox="1"/>
          <p:nvPr>
            <p:ph idx="5" type="body"/>
          </p:nvPr>
        </p:nvSpPr>
        <p:spPr>
          <a:xfrm>
            <a:off x="3192480" y="2936880"/>
            <a:ext cx="274320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7" name="Google Shape;67;p40"/>
          <p:cNvSpPr txBox="1"/>
          <p:nvPr>
            <p:ph idx="6" type="body"/>
          </p:nvPr>
        </p:nvSpPr>
        <p:spPr>
          <a:xfrm>
            <a:off x="6073200" y="2936880"/>
            <a:ext cx="274320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8" name="Google Shape;68;p40"/>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1pPr>
            <a:lvl2pPr indent="0" lvl="1"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2pPr>
            <a:lvl3pPr indent="0" lvl="2"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3pPr>
            <a:lvl4pPr indent="0" lvl="3"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4pPr>
            <a:lvl5pPr indent="0" lvl="4"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5pPr>
            <a:lvl6pPr indent="0" lvl="5"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6pPr>
            <a:lvl7pPr indent="0" lvl="6"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7pPr>
            <a:lvl8pPr indent="0" lvl="7"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8pPr>
            <a:lvl9pPr indent="0" lvl="8"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73" name="Shape 73"/>
        <p:cNvGrpSpPr/>
        <p:nvPr/>
      </p:nvGrpSpPr>
      <p:grpSpPr>
        <a:xfrm>
          <a:off x="0" y="0"/>
          <a:ext cx="0" cy="0"/>
          <a:chOff x="0" y="0"/>
          <a:chExt cx="0" cy="0"/>
        </a:xfrm>
      </p:grpSpPr>
      <p:sp>
        <p:nvSpPr>
          <p:cNvPr id="74" name="Google Shape;74;p23"/>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23"/>
          <p:cNvSpPr txBox="1"/>
          <p:nvPr>
            <p:ph idx="1" type="subTitle"/>
          </p:nvPr>
        </p:nvSpPr>
        <p:spPr>
          <a:xfrm>
            <a:off x="311760" y="1152360"/>
            <a:ext cx="8520120" cy="34160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3"/>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1pPr>
            <a:lvl2pPr indent="0" lvl="1"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2pPr>
            <a:lvl3pPr indent="0" lvl="2"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3pPr>
            <a:lvl4pPr indent="0" lvl="3"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4pPr>
            <a:lvl5pPr indent="0" lvl="4"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5pPr>
            <a:lvl6pPr indent="0" lvl="5"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6pPr>
            <a:lvl7pPr indent="0" lvl="6"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7pPr>
            <a:lvl8pPr indent="0" lvl="7"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8pPr>
            <a:lvl9pPr indent="0" lvl="8"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77" name="Shape 77"/>
        <p:cNvGrpSpPr/>
        <p:nvPr/>
      </p:nvGrpSpPr>
      <p:grpSpPr>
        <a:xfrm>
          <a:off x="0" y="0"/>
          <a:ext cx="0" cy="0"/>
          <a:chOff x="0" y="0"/>
          <a:chExt cx="0" cy="0"/>
        </a:xfrm>
      </p:grpSpPr>
      <p:sp>
        <p:nvSpPr>
          <p:cNvPr id="78" name="Google Shape;78;p41"/>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1pPr>
            <a:lvl2pPr indent="0" lvl="1"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2pPr>
            <a:lvl3pPr indent="0" lvl="2"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3pPr>
            <a:lvl4pPr indent="0" lvl="3"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4pPr>
            <a:lvl5pPr indent="0" lvl="4"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5pPr>
            <a:lvl6pPr indent="0" lvl="5"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6pPr>
            <a:lvl7pPr indent="0" lvl="6"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7pPr>
            <a:lvl8pPr indent="0" lvl="7"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8pPr>
            <a:lvl9pPr indent="0" lvl="8"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79" name="Shape 79"/>
        <p:cNvGrpSpPr/>
        <p:nvPr/>
      </p:nvGrpSpPr>
      <p:grpSpPr>
        <a:xfrm>
          <a:off x="0" y="0"/>
          <a:ext cx="0" cy="0"/>
          <a:chOff x="0" y="0"/>
          <a:chExt cx="0" cy="0"/>
        </a:xfrm>
      </p:grpSpPr>
      <p:sp>
        <p:nvSpPr>
          <p:cNvPr id="80" name="Google Shape;80;p42"/>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42"/>
          <p:cNvSpPr txBox="1"/>
          <p:nvPr>
            <p:ph idx="1" type="body"/>
          </p:nvPr>
        </p:nvSpPr>
        <p:spPr>
          <a:xfrm>
            <a:off x="311760" y="1152360"/>
            <a:ext cx="8520120" cy="34160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2" name="Google Shape;82;p42"/>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1pPr>
            <a:lvl2pPr indent="0" lvl="1"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2pPr>
            <a:lvl3pPr indent="0" lvl="2"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3pPr>
            <a:lvl4pPr indent="0" lvl="3"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4pPr>
            <a:lvl5pPr indent="0" lvl="4"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5pPr>
            <a:lvl6pPr indent="0" lvl="5"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6pPr>
            <a:lvl7pPr indent="0" lvl="6"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7pPr>
            <a:lvl8pPr indent="0" lvl="7"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8pPr>
            <a:lvl9pPr indent="0" lvl="8"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83" name="Shape 83"/>
        <p:cNvGrpSpPr/>
        <p:nvPr/>
      </p:nvGrpSpPr>
      <p:grpSpPr>
        <a:xfrm>
          <a:off x="0" y="0"/>
          <a:ext cx="0" cy="0"/>
          <a:chOff x="0" y="0"/>
          <a:chExt cx="0" cy="0"/>
        </a:xfrm>
      </p:grpSpPr>
      <p:sp>
        <p:nvSpPr>
          <p:cNvPr id="84" name="Google Shape;84;p43"/>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43"/>
          <p:cNvSpPr txBox="1"/>
          <p:nvPr>
            <p:ph idx="1" type="body"/>
          </p:nvPr>
        </p:nvSpPr>
        <p:spPr>
          <a:xfrm>
            <a:off x="311760" y="1152360"/>
            <a:ext cx="4157640" cy="34160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6" name="Google Shape;86;p43"/>
          <p:cNvSpPr txBox="1"/>
          <p:nvPr>
            <p:ph idx="2" type="body"/>
          </p:nvPr>
        </p:nvSpPr>
        <p:spPr>
          <a:xfrm>
            <a:off x="4677840" y="1152360"/>
            <a:ext cx="4157640" cy="34160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7" name="Google Shape;87;p43"/>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1pPr>
            <a:lvl2pPr indent="0" lvl="1"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2pPr>
            <a:lvl3pPr indent="0" lvl="2"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3pPr>
            <a:lvl4pPr indent="0" lvl="3"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4pPr>
            <a:lvl5pPr indent="0" lvl="4"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5pPr>
            <a:lvl6pPr indent="0" lvl="5"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6pPr>
            <a:lvl7pPr indent="0" lvl="6"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7pPr>
            <a:lvl8pPr indent="0" lvl="7"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8pPr>
            <a:lvl9pPr indent="0" lvl="8"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8" name="Shape 88"/>
        <p:cNvGrpSpPr/>
        <p:nvPr/>
      </p:nvGrpSpPr>
      <p:grpSpPr>
        <a:xfrm>
          <a:off x="0" y="0"/>
          <a:ext cx="0" cy="0"/>
          <a:chOff x="0" y="0"/>
          <a:chExt cx="0" cy="0"/>
        </a:xfrm>
      </p:grpSpPr>
      <p:sp>
        <p:nvSpPr>
          <p:cNvPr id="89" name="Google Shape;89;p44"/>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44"/>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1pPr>
            <a:lvl2pPr indent="0" lvl="1"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2pPr>
            <a:lvl3pPr indent="0" lvl="2"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3pPr>
            <a:lvl4pPr indent="0" lvl="3"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4pPr>
            <a:lvl5pPr indent="0" lvl="4"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5pPr>
            <a:lvl6pPr indent="0" lvl="5"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6pPr>
            <a:lvl7pPr indent="0" lvl="6"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7pPr>
            <a:lvl8pPr indent="0" lvl="7"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8pPr>
            <a:lvl9pPr indent="0" lvl="8"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91" name="Shape 91"/>
        <p:cNvGrpSpPr/>
        <p:nvPr/>
      </p:nvGrpSpPr>
      <p:grpSpPr>
        <a:xfrm>
          <a:off x="0" y="0"/>
          <a:ext cx="0" cy="0"/>
          <a:chOff x="0" y="0"/>
          <a:chExt cx="0" cy="0"/>
        </a:xfrm>
      </p:grpSpPr>
      <p:sp>
        <p:nvSpPr>
          <p:cNvPr id="92" name="Google Shape;92;p45"/>
          <p:cNvSpPr txBox="1"/>
          <p:nvPr>
            <p:ph idx="1" type="subTitle"/>
          </p:nvPr>
        </p:nvSpPr>
        <p:spPr>
          <a:xfrm>
            <a:off x="311760" y="444960"/>
            <a:ext cx="8520120" cy="26546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45"/>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1pPr>
            <a:lvl2pPr indent="0" lvl="1"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2pPr>
            <a:lvl3pPr indent="0" lvl="2"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3pPr>
            <a:lvl4pPr indent="0" lvl="3"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4pPr>
            <a:lvl5pPr indent="0" lvl="4"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5pPr>
            <a:lvl6pPr indent="0" lvl="5"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6pPr>
            <a:lvl7pPr indent="0" lvl="6"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7pPr>
            <a:lvl8pPr indent="0" lvl="7"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8pPr>
            <a:lvl9pPr indent="0" lvl="8"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94" name="Shape 94"/>
        <p:cNvGrpSpPr/>
        <p:nvPr/>
      </p:nvGrpSpPr>
      <p:grpSpPr>
        <a:xfrm>
          <a:off x="0" y="0"/>
          <a:ext cx="0" cy="0"/>
          <a:chOff x="0" y="0"/>
          <a:chExt cx="0" cy="0"/>
        </a:xfrm>
      </p:grpSpPr>
      <p:sp>
        <p:nvSpPr>
          <p:cNvPr id="95" name="Google Shape;95;p46"/>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46"/>
          <p:cNvSpPr txBox="1"/>
          <p:nvPr>
            <p:ph idx="1" type="body"/>
          </p:nvPr>
        </p:nvSpPr>
        <p:spPr>
          <a:xfrm>
            <a:off x="311760" y="115236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7" name="Google Shape;97;p46"/>
          <p:cNvSpPr txBox="1"/>
          <p:nvPr>
            <p:ph idx="2" type="body"/>
          </p:nvPr>
        </p:nvSpPr>
        <p:spPr>
          <a:xfrm>
            <a:off x="4677840" y="1152360"/>
            <a:ext cx="4157640" cy="34160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8" name="Google Shape;98;p46"/>
          <p:cNvSpPr txBox="1"/>
          <p:nvPr>
            <p:ph idx="3" type="body"/>
          </p:nvPr>
        </p:nvSpPr>
        <p:spPr>
          <a:xfrm>
            <a:off x="311760" y="293688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9" name="Google Shape;99;p46"/>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1pPr>
            <a:lvl2pPr indent="0" lvl="1"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2pPr>
            <a:lvl3pPr indent="0" lvl="2"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3pPr>
            <a:lvl4pPr indent="0" lvl="3"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4pPr>
            <a:lvl5pPr indent="0" lvl="4"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5pPr>
            <a:lvl6pPr indent="0" lvl="5"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6pPr>
            <a:lvl7pPr indent="0" lvl="6"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7pPr>
            <a:lvl8pPr indent="0" lvl="7"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8pPr>
            <a:lvl9pPr indent="0" lvl="8"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3" name="Shape 13"/>
        <p:cNvGrpSpPr/>
        <p:nvPr/>
      </p:nvGrpSpPr>
      <p:grpSpPr>
        <a:xfrm>
          <a:off x="0" y="0"/>
          <a:ext cx="0" cy="0"/>
          <a:chOff x="0" y="0"/>
          <a:chExt cx="0" cy="0"/>
        </a:xfrm>
      </p:grpSpPr>
      <p:sp>
        <p:nvSpPr>
          <p:cNvPr id="14" name="Google Shape;14;p30"/>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1pPr>
            <a:lvl2pPr indent="0" lvl="1"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2pPr>
            <a:lvl3pPr indent="0" lvl="2"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3pPr>
            <a:lvl4pPr indent="0" lvl="3"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4pPr>
            <a:lvl5pPr indent="0" lvl="4"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5pPr>
            <a:lvl6pPr indent="0" lvl="5"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6pPr>
            <a:lvl7pPr indent="0" lvl="6"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7pPr>
            <a:lvl8pPr indent="0" lvl="7"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8pPr>
            <a:lvl9pPr indent="0" lvl="8"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100" name="Shape 100"/>
        <p:cNvGrpSpPr/>
        <p:nvPr/>
      </p:nvGrpSpPr>
      <p:grpSpPr>
        <a:xfrm>
          <a:off x="0" y="0"/>
          <a:ext cx="0" cy="0"/>
          <a:chOff x="0" y="0"/>
          <a:chExt cx="0" cy="0"/>
        </a:xfrm>
      </p:grpSpPr>
      <p:sp>
        <p:nvSpPr>
          <p:cNvPr id="101" name="Google Shape;101;p47"/>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47"/>
          <p:cNvSpPr txBox="1"/>
          <p:nvPr>
            <p:ph idx="1" type="body"/>
          </p:nvPr>
        </p:nvSpPr>
        <p:spPr>
          <a:xfrm>
            <a:off x="311760" y="1152360"/>
            <a:ext cx="4157640" cy="34160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3" name="Google Shape;103;p47"/>
          <p:cNvSpPr txBox="1"/>
          <p:nvPr>
            <p:ph idx="2" type="body"/>
          </p:nvPr>
        </p:nvSpPr>
        <p:spPr>
          <a:xfrm>
            <a:off x="4677840" y="115236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4" name="Google Shape;104;p47"/>
          <p:cNvSpPr txBox="1"/>
          <p:nvPr>
            <p:ph idx="3" type="body"/>
          </p:nvPr>
        </p:nvSpPr>
        <p:spPr>
          <a:xfrm>
            <a:off x="4677840" y="293688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5" name="Google Shape;105;p47"/>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1pPr>
            <a:lvl2pPr indent="0" lvl="1"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2pPr>
            <a:lvl3pPr indent="0" lvl="2"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3pPr>
            <a:lvl4pPr indent="0" lvl="3"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4pPr>
            <a:lvl5pPr indent="0" lvl="4"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5pPr>
            <a:lvl6pPr indent="0" lvl="5"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6pPr>
            <a:lvl7pPr indent="0" lvl="6"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7pPr>
            <a:lvl8pPr indent="0" lvl="7"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8pPr>
            <a:lvl9pPr indent="0" lvl="8"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106" name="Shape 106"/>
        <p:cNvGrpSpPr/>
        <p:nvPr/>
      </p:nvGrpSpPr>
      <p:grpSpPr>
        <a:xfrm>
          <a:off x="0" y="0"/>
          <a:ext cx="0" cy="0"/>
          <a:chOff x="0" y="0"/>
          <a:chExt cx="0" cy="0"/>
        </a:xfrm>
      </p:grpSpPr>
      <p:sp>
        <p:nvSpPr>
          <p:cNvPr id="107" name="Google Shape;107;p48"/>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48"/>
          <p:cNvSpPr txBox="1"/>
          <p:nvPr>
            <p:ph idx="1" type="body"/>
          </p:nvPr>
        </p:nvSpPr>
        <p:spPr>
          <a:xfrm>
            <a:off x="311760" y="115236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9" name="Google Shape;109;p48"/>
          <p:cNvSpPr txBox="1"/>
          <p:nvPr>
            <p:ph idx="2" type="body"/>
          </p:nvPr>
        </p:nvSpPr>
        <p:spPr>
          <a:xfrm>
            <a:off x="4677840" y="115236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0" name="Google Shape;110;p48"/>
          <p:cNvSpPr txBox="1"/>
          <p:nvPr>
            <p:ph idx="3" type="body"/>
          </p:nvPr>
        </p:nvSpPr>
        <p:spPr>
          <a:xfrm>
            <a:off x="311760" y="2936880"/>
            <a:ext cx="852012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1" name="Google Shape;111;p48"/>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1pPr>
            <a:lvl2pPr indent="0" lvl="1"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2pPr>
            <a:lvl3pPr indent="0" lvl="2"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3pPr>
            <a:lvl4pPr indent="0" lvl="3"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4pPr>
            <a:lvl5pPr indent="0" lvl="4"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5pPr>
            <a:lvl6pPr indent="0" lvl="5"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6pPr>
            <a:lvl7pPr indent="0" lvl="6"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7pPr>
            <a:lvl8pPr indent="0" lvl="7"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8pPr>
            <a:lvl9pPr indent="0" lvl="8"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112" name="Shape 112"/>
        <p:cNvGrpSpPr/>
        <p:nvPr/>
      </p:nvGrpSpPr>
      <p:grpSpPr>
        <a:xfrm>
          <a:off x="0" y="0"/>
          <a:ext cx="0" cy="0"/>
          <a:chOff x="0" y="0"/>
          <a:chExt cx="0" cy="0"/>
        </a:xfrm>
      </p:grpSpPr>
      <p:sp>
        <p:nvSpPr>
          <p:cNvPr id="113" name="Google Shape;113;p49"/>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49"/>
          <p:cNvSpPr txBox="1"/>
          <p:nvPr>
            <p:ph idx="1" type="body"/>
          </p:nvPr>
        </p:nvSpPr>
        <p:spPr>
          <a:xfrm>
            <a:off x="311760" y="1152360"/>
            <a:ext cx="852012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5" name="Google Shape;115;p49"/>
          <p:cNvSpPr txBox="1"/>
          <p:nvPr>
            <p:ph idx="2" type="body"/>
          </p:nvPr>
        </p:nvSpPr>
        <p:spPr>
          <a:xfrm>
            <a:off x="311760" y="2936880"/>
            <a:ext cx="852012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6" name="Google Shape;116;p49"/>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1pPr>
            <a:lvl2pPr indent="0" lvl="1"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2pPr>
            <a:lvl3pPr indent="0" lvl="2"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3pPr>
            <a:lvl4pPr indent="0" lvl="3"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4pPr>
            <a:lvl5pPr indent="0" lvl="4"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5pPr>
            <a:lvl6pPr indent="0" lvl="5"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6pPr>
            <a:lvl7pPr indent="0" lvl="6"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7pPr>
            <a:lvl8pPr indent="0" lvl="7"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8pPr>
            <a:lvl9pPr indent="0" lvl="8"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117" name="Shape 117"/>
        <p:cNvGrpSpPr/>
        <p:nvPr/>
      </p:nvGrpSpPr>
      <p:grpSpPr>
        <a:xfrm>
          <a:off x="0" y="0"/>
          <a:ext cx="0" cy="0"/>
          <a:chOff x="0" y="0"/>
          <a:chExt cx="0" cy="0"/>
        </a:xfrm>
      </p:grpSpPr>
      <p:sp>
        <p:nvSpPr>
          <p:cNvPr id="118" name="Google Shape;118;p50"/>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50"/>
          <p:cNvSpPr txBox="1"/>
          <p:nvPr>
            <p:ph idx="1" type="body"/>
          </p:nvPr>
        </p:nvSpPr>
        <p:spPr>
          <a:xfrm>
            <a:off x="311760" y="115236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20" name="Google Shape;120;p50"/>
          <p:cNvSpPr txBox="1"/>
          <p:nvPr>
            <p:ph idx="2" type="body"/>
          </p:nvPr>
        </p:nvSpPr>
        <p:spPr>
          <a:xfrm>
            <a:off x="4677840" y="115236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21" name="Google Shape;121;p50"/>
          <p:cNvSpPr txBox="1"/>
          <p:nvPr>
            <p:ph idx="3" type="body"/>
          </p:nvPr>
        </p:nvSpPr>
        <p:spPr>
          <a:xfrm>
            <a:off x="311760" y="293688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22" name="Google Shape;122;p50"/>
          <p:cNvSpPr txBox="1"/>
          <p:nvPr>
            <p:ph idx="4" type="body"/>
          </p:nvPr>
        </p:nvSpPr>
        <p:spPr>
          <a:xfrm>
            <a:off x="4677840" y="293688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23" name="Google Shape;123;p50"/>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1pPr>
            <a:lvl2pPr indent="0" lvl="1"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2pPr>
            <a:lvl3pPr indent="0" lvl="2"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3pPr>
            <a:lvl4pPr indent="0" lvl="3"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4pPr>
            <a:lvl5pPr indent="0" lvl="4"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5pPr>
            <a:lvl6pPr indent="0" lvl="5"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6pPr>
            <a:lvl7pPr indent="0" lvl="6"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7pPr>
            <a:lvl8pPr indent="0" lvl="7"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8pPr>
            <a:lvl9pPr indent="0" lvl="8"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124" name="Shape 124"/>
        <p:cNvGrpSpPr/>
        <p:nvPr/>
      </p:nvGrpSpPr>
      <p:grpSpPr>
        <a:xfrm>
          <a:off x="0" y="0"/>
          <a:ext cx="0" cy="0"/>
          <a:chOff x="0" y="0"/>
          <a:chExt cx="0" cy="0"/>
        </a:xfrm>
      </p:grpSpPr>
      <p:sp>
        <p:nvSpPr>
          <p:cNvPr id="125" name="Google Shape;125;p51"/>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51"/>
          <p:cNvSpPr txBox="1"/>
          <p:nvPr>
            <p:ph idx="1" type="body"/>
          </p:nvPr>
        </p:nvSpPr>
        <p:spPr>
          <a:xfrm>
            <a:off x="311760" y="1152360"/>
            <a:ext cx="274320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27" name="Google Shape;127;p51"/>
          <p:cNvSpPr txBox="1"/>
          <p:nvPr>
            <p:ph idx="2" type="body"/>
          </p:nvPr>
        </p:nvSpPr>
        <p:spPr>
          <a:xfrm>
            <a:off x="3192480" y="1152360"/>
            <a:ext cx="274320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28" name="Google Shape;128;p51"/>
          <p:cNvSpPr txBox="1"/>
          <p:nvPr>
            <p:ph idx="3" type="body"/>
          </p:nvPr>
        </p:nvSpPr>
        <p:spPr>
          <a:xfrm>
            <a:off x="6073200" y="1152360"/>
            <a:ext cx="274320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29" name="Google Shape;129;p51"/>
          <p:cNvSpPr txBox="1"/>
          <p:nvPr>
            <p:ph idx="4" type="body"/>
          </p:nvPr>
        </p:nvSpPr>
        <p:spPr>
          <a:xfrm>
            <a:off x="311760" y="2936880"/>
            <a:ext cx="274320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30" name="Google Shape;130;p51"/>
          <p:cNvSpPr txBox="1"/>
          <p:nvPr>
            <p:ph idx="5" type="body"/>
          </p:nvPr>
        </p:nvSpPr>
        <p:spPr>
          <a:xfrm>
            <a:off x="3192480" y="2936880"/>
            <a:ext cx="274320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31" name="Google Shape;131;p51"/>
          <p:cNvSpPr txBox="1"/>
          <p:nvPr>
            <p:ph idx="6" type="body"/>
          </p:nvPr>
        </p:nvSpPr>
        <p:spPr>
          <a:xfrm>
            <a:off x="6073200" y="2936880"/>
            <a:ext cx="274320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32" name="Google Shape;132;p51"/>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1pPr>
            <a:lvl2pPr indent="0" lvl="1"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2pPr>
            <a:lvl3pPr indent="0" lvl="2"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3pPr>
            <a:lvl4pPr indent="0" lvl="3"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4pPr>
            <a:lvl5pPr indent="0" lvl="4"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5pPr>
            <a:lvl6pPr indent="0" lvl="5"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6pPr>
            <a:lvl7pPr indent="0" lvl="6"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7pPr>
            <a:lvl8pPr indent="0" lvl="7"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8pPr>
            <a:lvl9pPr indent="0" lvl="8"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38" name="Shape 138"/>
        <p:cNvGrpSpPr/>
        <p:nvPr/>
      </p:nvGrpSpPr>
      <p:grpSpPr>
        <a:xfrm>
          <a:off x="0" y="0"/>
          <a:ext cx="0" cy="0"/>
          <a:chOff x="0" y="0"/>
          <a:chExt cx="0" cy="0"/>
        </a:xfrm>
      </p:grpSpPr>
      <p:sp>
        <p:nvSpPr>
          <p:cNvPr id="139" name="Google Shape;139;p25"/>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1pPr>
            <a:lvl2pPr indent="0" lvl="1"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2pPr>
            <a:lvl3pPr indent="0" lvl="2"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3pPr>
            <a:lvl4pPr indent="0" lvl="3"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4pPr>
            <a:lvl5pPr indent="0" lvl="4"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5pPr>
            <a:lvl6pPr indent="0" lvl="5"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6pPr>
            <a:lvl7pPr indent="0" lvl="6"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7pPr>
            <a:lvl8pPr indent="0" lvl="7"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8pPr>
            <a:lvl9pPr indent="0" lvl="8"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40" name="Shape 140"/>
        <p:cNvGrpSpPr/>
        <p:nvPr/>
      </p:nvGrpSpPr>
      <p:grpSpPr>
        <a:xfrm>
          <a:off x="0" y="0"/>
          <a:ext cx="0" cy="0"/>
          <a:chOff x="0" y="0"/>
          <a:chExt cx="0" cy="0"/>
        </a:xfrm>
      </p:grpSpPr>
      <p:sp>
        <p:nvSpPr>
          <p:cNvPr id="141" name="Google Shape;141;p52"/>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52"/>
          <p:cNvSpPr txBox="1"/>
          <p:nvPr>
            <p:ph idx="1" type="subTitle"/>
          </p:nvPr>
        </p:nvSpPr>
        <p:spPr>
          <a:xfrm>
            <a:off x="311760" y="1152360"/>
            <a:ext cx="8520120" cy="34160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52"/>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1pPr>
            <a:lvl2pPr indent="0" lvl="1"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2pPr>
            <a:lvl3pPr indent="0" lvl="2"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3pPr>
            <a:lvl4pPr indent="0" lvl="3"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4pPr>
            <a:lvl5pPr indent="0" lvl="4"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5pPr>
            <a:lvl6pPr indent="0" lvl="5"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6pPr>
            <a:lvl7pPr indent="0" lvl="6"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7pPr>
            <a:lvl8pPr indent="0" lvl="7"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8pPr>
            <a:lvl9pPr indent="0" lvl="8"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144" name="Shape 144"/>
        <p:cNvGrpSpPr/>
        <p:nvPr/>
      </p:nvGrpSpPr>
      <p:grpSpPr>
        <a:xfrm>
          <a:off x="0" y="0"/>
          <a:ext cx="0" cy="0"/>
          <a:chOff x="0" y="0"/>
          <a:chExt cx="0" cy="0"/>
        </a:xfrm>
      </p:grpSpPr>
      <p:sp>
        <p:nvSpPr>
          <p:cNvPr id="145" name="Google Shape;145;p53"/>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53"/>
          <p:cNvSpPr txBox="1"/>
          <p:nvPr>
            <p:ph idx="1" type="body"/>
          </p:nvPr>
        </p:nvSpPr>
        <p:spPr>
          <a:xfrm>
            <a:off x="311760" y="1152360"/>
            <a:ext cx="8520120" cy="34160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47" name="Google Shape;147;p53"/>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1pPr>
            <a:lvl2pPr indent="0" lvl="1"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2pPr>
            <a:lvl3pPr indent="0" lvl="2"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3pPr>
            <a:lvl4pPr indent="0" lvl="3"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4pPr>
            <a:lvl5pPr indent="0" lvl="4"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5pPr>
            <a:lvl6pPr indent="0" lvl="5"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6pPr>
            <a:lvl7pPr indent="0" lvl="6"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7pPr>
            <a:lvl8pPr indent="0" lvl="7"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8pPr>
            <a:lvl9pPr indent="0" lvl="8"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148" name="Shape 148"/>
        <p:cNvGrpSpPr/>
        <p:nvPr/>
      </p:nvGrpSpPr>
      <p:grpSpPr>
        <a:xfrm>
          <a:off x="0" y="0"/>
          <a:ext cx="0" cy="0"/>
          <a:chOff x="0" y="0"/>
          <a:chExt cx="0" cy="0"/>
        </a:xfrm>
      </p:grpSpPr>
      <p:sp>
        <p:nvSpPr>
          <p:cNvPr id="149" name="Google Shape;149;p54"/>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54"/>
          <p:cNvSpPr txBox="1"/>
          <p:nvPr>
            <p:ph idx="1" type="body"/>
          </p:nvPr>
        </p:nvSpPr>
        <p:spPr>
          <a:xfrm>
            <a:off x="311760" y="1152360"/>
            <a:ext cx="4157640" cy="34160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51" name="Google Shape;151;p54"/>
          <p:cNvSpPr txBox="1"/>
          <p:nvPr>
            <p:ph idx="2" type="body"/>
          </p:nvPr>
        </p:nvSpPr>
        <p:spPr>
          <a:xfrm>
            <a:off x="4677840" y="1152360"/>
            <a:ext cx="4157640" cy="34160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52" name="Google Shape;152;p54"/>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1pPr>
            <a:lvl2pPr indent="0" lvl="1"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2pPr>
            <a:lvl3pPr indent="0" lvl="2"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3pPr>
            <a:lvl4pPr indent="0" lvl="3"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4pPr>
            <a:lvl5pPr indent="0" lvl="4"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5pPr>
            <a:lvl6pPr indent="0" lvl="5"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6pPr>
            <a:lvl7pPr indent="0" lvl="6"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7pPr>
            <a:lvl8pPr indent="0" lvl="7"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8pPr>
            <a:lvl9pPr indent="0" lvl="8"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3" name="Shape 153"/>
        <p:cNvGrpSpPr/>
        <p:nvPr/>
      </p:nvGrpSpPr>
      <p:grpSpPr>
        <a:xfrm>
          <a:off x="0" y="0"/>
          <a:ext cx="0" cy="0"/>
          <a:chOff x="0" y="0"/>
          <a:chExt cx="0" cy="0"/>
        </a:xfrm>
      </p:grpSpPr>
      <p:sp>
        <p:nvSpPr>
          <p:cNvPr id="154" name="Google Shape;154;p55"/>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55"/>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1pPr>
            <a:lvl2pPr indent="0" lvl="1"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2pPr>
            <a:lvl3pPr indent="0" lvl="2"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3pPr>
            <a:lvl4pPr indent="0" lvl="3"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4pPr>
            <a:lvl5pPr indent="0" lvl="4"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5pPr>
            <a:lvl6pPr indent="0" lvl="5"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6pPr>
            <a:lvl7pPr indent="0" lvl="6"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7pPr>
            <a:lvl8pPr indent="0" lvl="7"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8pPr>
            <a:lvl9pPr indent="0" lvl="8"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15" name="Shape 15"/>
        <p:cNvGrpSpPr/>
        <p:nvPr/>
      </p:nvGrpSpPr>
      <p:grpSpPr>
        <a:xfrm>
          <a:off x="0" y="0"/>
          <a:ext cx="0" cy="0"/>
          <a:chOff x="0" y="0"/>
          <a:chExt cx="0" cy="0"/>
        </a:xfrm>
      </p:grpSpPr>
      <p:sp>
        <p:nvSpPr>
          <p:cNvPr id="16" name="Google Shape;16;p31"/>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31"/>
          <p:cNvSpPr txBox="1"/>
          <p:nvPr>
            <p:ph idx="1" type="body"/>
          </p:nvPr>
        </p:nvSpPr>
        <p:spPr>
          <a:xfrm>
            <a:off x="311760" y="1152360"/>
            <a:ext cx="8520120" cy="34160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8" name="Google Shape;18;p31"/>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1pPr>
            <a:lvl2pPr indent="0" lvl="1"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2pPr>
            <a:lvl3pPr indent="0" lvl="2"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3pPr>
            <a:lvl4pPr indent="0" lvl="3"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4pPr>
            <a:lvl5pPr indent="0" lvl="4"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5pPr>
            <a:lvl6pPr indent="0" lvl="5"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6pPr>
            <a:lvl7pPr indent="0" lvl="6"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7pPr>
            <a:lvl8pPr indent="0" lvl="7"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8pPr>
            <a:lvl9pPr indent="0" lvl="8"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156" name="Shape 156"/>
        <p:cNvGrpSpPr/>
        <p:nvPr/>
      </p:nvGrpSpPr>
      <p:grpSpPr>
        <a:xfrm>
          <a:off x="0" y="0"/>
          <a:ext cx="0" cy="0"/>
          <a:chOff x="0" y="0"/>
          <a:chExt cx="0" cy="0"/>
        </a:xfrm>
      </p:grpSpPr>
      <p:sp>
        <p:nvSpPr>
          <p:cNvPr id="157" name="Google Shape;157;p56"/>
          <p:cNvSpPr txBox="1"/>
          <p:nvPr>
            <p:ph idx="1" type="subTitle"/>
          </p:nvPr>
        </p:nvSpPr>
        <p:spPr>
          <a:xfrm>
            <a:off x="311760" y="444960"/>
            <a:ext cx="8520120" cy="26546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56"/>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1pPr>
            <a:lvl2pPr indent="0" lvl="1"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2pPr>
            <a:lvl3pPr indent="0" lvl="2"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3pPr>
            <a:lvl4pPr indent="0" lvl="3"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4pPr>
            <a:lvl5pPr indent="0" lvl="4"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5pPr>
            <a:lvl6pPr indent="0" lvl="5"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6pPr>
            <a:lvl7pPr indent="0" lvl="6"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7pPr>
            <a:lvl8pPr indent="0" lvl="7"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8pPr>
            <a:lvl9pPr indent="0" lvl="8"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159" name="Shape 159"/>
        <p:cNvGrpSpPr/>
        <p:nvPr/>
      </p:nvGrpSpPr>
      <p:grpSpPr>
        <a:xfrm>
          <a:off x="0" y="0"/>
          <a:ext cx="0" cy="0"/>
          <a:chOff x="0" y="0"/>
          <a:chExt cx="0" cy="0"/>
        </a:xfrm>
      </p:grpSpPr>
      <p:sp>
        <p:nvSpPr>
          <p:cNvPr id="160" name="Google Shape;160;p57"/>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1" name="Google Shape;161;p57"/>
          <p:cNvSpPr txBox="1"/>
          <p:nvPr>
            <p:ph idx="1" type="body"/>
          </p:nvPr>
        </p:nvSpPr>
        <p:spPr>
          <a:xfrm>
            <a:off x="311760" y="115236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62" name="Google Shape;162;p57"/>
          <p:cNvSpPr txBox="1"/>
          <p:nvPr>
            <p:ph idx="2" type="body"/>
          </p:nvPr>
        </p:nvSpPr>
        <p:spPr>
          <a:xfrm>
            <a:off x="4677840" y="1152360"/>
            <a:ext cx="4157640" cy="34160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63" name="Google Shape;163;p57"/>
          <p:cNvSpPr txBox="1"/>
          <p:nvPr>
            <p:ph idx="3" type="body"/>
          </p:nvPr>
        </p:nvSpPr>
        <p:spPr>
          <a:xfrm>
            <a:off x="311760" y="293688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64" name="Google Shape;164;p57"/>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1pPr>
            <a:lvl2pPr indent="0" lvl="1"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2pPr>
            <a:lvl3pPr indent="0" lvl="2"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3pPr>
            <a:lvl4pPr indent="0" lvl="3"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4pPr>
            <a:lvl5pPr indent="0" lvl="4"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5pPr>
            <a:lvl6pPr indent="0" lvl="5"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6pPr>
            <a:lvl7pPr indent="0" lvl="6"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7pPr>
            <a:lvl8pPr indent="0" lvl="7"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8pPr>
            <a:lvl9pPr indent="0" lvl="8"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165" name="Shape 165"/>
        <p:cNvGrpSpPr/>
        <p:nvPr/>
      </p:nvGrpSpPr>
      <p:grpSpPr>
        <a:xfrm>
          <a:off x="0" y="0"/>
          <a:ext cx="0" cy="0"/>
          <a:chOff x="0" y="0"/>
          <a:chExt cx="0" cy="0"/>
        </a:xfrm>
      </p:grpSpPr>
      <p:sp>
        <p:nvSpPr>
          <p:cNvPr id="166" name="Google Shape;166;p58"/>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58"/>
          <p:cNvSpPr txBox="1"/>
          <p:nvPr>
            <p:ph idx="1" type="body"/>
          </p:nvPr>
        </p:nvSpPr>
        <p:spPr>
          <a:xfrm>
            <a:off x="311760" y="1152360"/>
            <a:ext cx="4157640" cy="34160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68" name="Google Shape;168;p58"/>
          <p:cNvSpPr txBox="1"/>
          <p:nvPr>
            <p:ph idx="2" type="body"/>
          </p:nvPr>
        </p:nvSpPr>
        <p:spPr>
          <a:xfrm>
            <a:off x="4677840" y="115236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69" name="Google Shape;169;p58"/>
          <p:cNvSpPr txBox="1"/>
          <p:nvPr>
            <p:ph idx="3" type="body"/>
          </p:nvPr>
        </p:nvSpPr>
        <p:spPr>
          <a:xfrm>
            <a:off x="4677840" y="293688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70" name="Google Shape;170;p58"/>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1pPr>
            <a:lvl2pPr indent="0" lvl="1"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2pPr>
            <a:lvl3pPr indent="0" lvl="2"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3pPr>
            <a:lvl4pPr indent="0" lvl="3"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4pPr>
            <a:lvl5pPr indent="0" lvl="4"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5pPr>
            <a:lvl6pPr indent="0" lvl="5"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6pPr>
            <a:lvl7pPr indent="0" lvl="6"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7pPr>
            <a:lvl8pPr indent="0" lvl="7"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8pPr>
            <a:lvl9pPr indent="0" lvl="8"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171" name="Shape 171"/>
        <p:cNvGrpSpPr/>
        <p:nvPr/>
      </p:nvGrpSpPr>
      <p:grpSpPr>
        <a:xfrm>
          <a:off x="0" y="0"/>
          <a:ext cx="0" cy="0"/>
          <a:chOff x="0" y="0"/>
          <a:chExt cx="0" cy="0"/>
        </a:xfrm>
      </p:grpSpPr>
      <p:sp>
        <p:nvSpPr>
          <p:cNvPr id="172" name="Google Shape;172;p59"/>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3" name="Google Shape;173;p59"/>
          <p:cNvSpPr txBox="1"/>
          <p:nvPr>
            <p:ph idx="1" type="body"/>
          </p:nvPr>
        </p:nvSpPr>
        <p:spPr>
          <a:xfrm>
            <a:off x="311760" y="115236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74" name="Google Shape;174;p59"/>
          <p:cNvSpPr txBox="1"/>
          <p:nvPr>
            <p:ph idx="2" type="body"/>
          </p:nvPr>
        </p:nvSpPr>
        <p:spPr>
          <a:xfrm>
            <a:off x="4677840" y="115236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75" name="Google Shape;175;p59"/>
          <p:cNvSpPr txBox="1"/>
          <p:nvPr>
            <p:ph idx="3" type="body"/>
          </p:nvPr>
        </p:nvSpPr>
        <p:spPr>
          <a:xfrm>
            <a:off x="311760" y="2936880"/>
            <a:ext cx="852012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76" name="Google Shape;176;p59"/>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1pPr>
            <a:lvl2pPr indent="0" lvl="1"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2pPr>
            <a:lvl3pPr indent="0" lvl="2"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3pPr>
            <a:lvl4pPr indent="0" lvl="3"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4pPr>
            <a:lvl5pPr indent="0" lvl="4"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5pPr>
            <a:lvl6pPr indent="0" lvl="5"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6pPr>
            <a:lvl7pPr indent="0" lvl="6"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7pPr>
            <a:lvl8pPr indent="0" lvl="7"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8pPr>
            <a:lvl9pPr indent="0" lvl="8"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177" name="Shape 177"/>
        <p:cNvGrpSpPr/>
        <p:nvPr/>
      </p:nvGrpSpPr>
      <p:grpSpPr>
        <a:xfrm>
          <a:off x="0" y="0"/>
          <a:ext cx="0" cy="0"/>
          <a:chOff x="0" y="0"/>
          <a:chExt cx="0" cy="0"/>
        </a:xfrm>
      </p:grpSpPr>
      <p:sp>
        <p:nvSpPr>
          <p:cNvPr id="178" name="Google Shape;178;p60"/>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9" name="Google Shape;179;p60"/>
          <p:cNvSpPr txBox="1"/>
          <p:nvPr>
            <p:ph idx="1" type="body"/>
          </p:nvPr>
        </p:nvSpPr>
        <p:spPr>
          <a:xfrm>
            <a:off x="311760" y="1152360"/>
            <a:ext cx="852012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80" name="Google Shape;180;p60"/>
          <p:cNvSpPr txBox="1"/>
          <p:nvPr>
            <p:ph idx="2" type="body"/>
          </p:nvPr>
        </p:nvSpPr>
        <p:spPr>
          <a:xfrm>
            <a:off x="311760" y="2936880"/>
            <a:ext cx="852012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81" name="Google Shape;181;p60"/>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1pPr>
            <a:lvl2pPr indent="0" lvl="1"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2pPr>
            <a:lvl3pPr indent="0" lvl="2"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3pPr>
            <a:lvl4pPr indent="0" lvl="3"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4pPr>
            <a:lvl5pPr indent="0" lvl="4"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5pPr>
            <a:lvl6pPr indent="0" lvl="5"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6pPr>
            <a:lvl7pPr indent="0" lvl="6"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7pPr>
            <a:lvl8pPr indent="0" lvl="7"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8pPr>
            <a:lvl9pPr indent="0" lvl="8"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182" name="Shape 182"/>
        <p:cNvGrpSpPr/>
        <p:nvPr/>
      </p:nvGrpSpPr>
      <p:grpSpPr>
        <a:xfrm>
          <a:off x="0" y="0"/>
          <a:ext cx="0" cy="0"/>
          <a:chOff x="0" y="0"/>
          <a:chExt cx="0" cy="0"/>
        </a:xfrm>
      </p:grpSpPr>
      <p:sp>
        <p:nvSpPr>
          <p:cNvPr id="183" name="Google Shape;183;p61"/>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4" name="Google Shape;184;p61"/>
          <p:cNvSpPr txBox="1"/>
          <p:nvPr>
            <p:ph idx="1" type="body"/>
          </p:nvPr>
        </p:nvSpPr>
        <p:spPr>
          <a:xfrm>
            <a:off x="311760" y="115236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85" name="Google Shape;185;p61"/>
          <p:cNvSpPr txBox="1"/>
          <p:nvPr>
            <p:ph idx="2" type="body"/>
          </p:nvPr>
        </p:nvSpPr>
        <p:spPr>
          <a:xfrm>
            <a:off x="4677840" y="115236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86" name="Google Shape;186;p61"/>
          <p:cNvSpPr txBox="1"/>
          <p:nvPr>
            <p:ph idx="3" type="body"/>
          </p:nvPr>
        </p:nvSpPr>
        <p:spPr>
          <a:xfrm>
            <a:off x="311760" y="293688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87" name="Google Shape;187;p61"/>
          <p:cNvSpPr txBox="1"/>
          <p:nvPr>
            <p:ph idx="4" type="body"/>
          </p:nvPr>
        </p:nvSpPr>
        <p:spPr>
          <a:xfrm>
            <a:off x="4677840" y="293688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88" name="Google Shape;188;p61"/>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1pPr>
            <a:lvl2pPr indent="0" lvl="1"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2pPr>
            <a:lvl3pPr indent="0" lvl="2"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3pPr>
            <a:lvl4pPr indent="0" lvl="3"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4pPr>
            <a:lvl5pPr indent="0" lvl="4"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5pPr>
            <a:lvl6pPr indent="0" lvl="5"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6pPr>
            <a:lvl7pPr indent="0" lvl="6"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7pPr>
            <a:lvl8pPr indent="0" lvl="7"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8pPr>
            <a:lvl9pPr indent="0" lvl="8"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189" name="Shape 189"/>
        <p:cNvGrpSpPr/>
        <p:nvPr/>
      </p:nvGrpSpPr>
      <p:grpSpPr>
        <a:xfrm>
          <a:off x="0" y="0"/>
          <a:ext cx="0" cy="0"/>
          <a:chOff x="0" y="0"/>
          <a:chExt cx="0" cy="0"/>
        </a:xfrm>
      </p:grpSpPr>
      <p:sp>
        <p:nvSpPr>
          <p:cNvPr id="190" name="Google Shape;190;p62"/>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1" name="Google Shape;191;p62"/>
          <p:cNvSpPr txBox="1"/>
          <p:nvPr>
            <p:ph idx="1" type="body"/>
          </p:nvPr>
        </p:nvSpPr>
        <p:spPr>
          <a:xfrm>
            <a:off x="311760" y="1152360"/>
            <a:ext cx="274320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92" name="Google Shape;192;p62"/>
          <p:cNvSpPr txBox="1"/>
          <p:nvPr>
            <p:ph idx="2" type="body"/>
          </p:nvPr>
        </p:nvSpPr>
        <p:spPr>
          <a:xfrm>
            <a:off x="3192480" y="1152360"/>
            <a:ext cx="274320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93" name="Google Shape;193;p62"/>
          <p:cNvSpPr txBox="1"/>
          <p:nvPr>
            <p:ph idx="3" type="body"/>
          </p:nvPr>
        </p:nvSpPr>
        <p:spPr>
          <a:xfrm>
            <a:off x="6073200" y="1152360"/>
            <a:ext cx="274320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94" name="Google Shape;194;p62"/>
          <p:cNvSpPr txBox="1"/>
          <p:nvPr>
            <p:ph idx="4" type="body"/>
          </p:nvPr>
        </p:nvSpPr>
        <p:spPr>
          <a:xfrm>
            <a:off x="311760" y="2936880"/>
            <a:ext cx="274320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95" name="Google Shape;195;p62"/>
          <p:cNvSpPr txBox="1"/>
          <p:nvPr>
            <p:ph idx="5" type="body"/>
          </p:nvPr>
        </p:nvSpPr>
        <p:spPr>
          <a:xfrm>
            <a:off x="3192480" y="2936880"/>
            <a:ext cx="274320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96" name="Google Shape;196;p62"/>
          <p:cNvSpPr txBox="1"/>
          <p:nvPr>
            <p:ph idx="6" type="body"/>
          </p:nvPr>
        </p:nvSpPr>
        <p:spPr>
          <a:xfrm>
            <a:off x="6073200" y="2936880"/>
            <a:ext cx="274320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97" name="Google Shape;197;p62"/>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1pPr>
            <a:lvl2pPr indent="0" lvl="1"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2pPr>
            <a:lvl3pPr indent="0" lvl="2"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3pPr>
            <a:lvl4pPr indent="0" lvl="3"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4pPr>
            <a:lvl5pPr indent="0" lvl="4"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5pPr>
            <a:lvl6pPr indent="0" lvl="5"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6pPr>
            <a:lvl7pPr indent="0" lvl="6"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7pPr>
            <a:lvl8pPr indent="0" lvl="7"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8pPr>
            <a:lvl9pPr indent="0" lvl="8"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202" name="Shape 202"/>
        <p:cNvGrpSpPr/>
        <p:nvPr/>
      </p:nvGrpSpPr>
      <p:grpSpPr>
        <a:xfrm>
          <a:off x="0" y="0"/>
          <a:ext cx="0" cy="0"/>
          <a:chOff x="0" y="0"/>
          <a:chExt cx="0" cy="0"/>
        </a:xfrm>
      </p:grpSpPr>
      <p:sp>
        <p:nvSpPr>
          <p:cNvPr id="203" name="Google Shape;203;p27"/>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1pPr>
            <a:lvl2pPr indent="0" lvl="1"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2pPr>
            <a:lvl3pPr indent="0" lvl="2"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3pPr>
            <a:lvl4pPr indent="0" lvl="3"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4pPr>
            <a:lvl5pPr indent="0" lvl="4"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5pPr>
            <a:lvl6pPr indent="0" lvl="5"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6pPr>
            <a:lvl7pPr indent="0" lvl="6"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7pPr>
            <a:lvl8pPr indent="0" lvl="7"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8pPr>
            <a:lvl9pPr indent="0" lvl="8"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204" name="Shape 204"/>
        <p:cNvGrpSpPr/>
        <p:nvPr/>
      </p:nvGrpSpPr>
      <p:grpSpPr>
        <a:xfrm>
          <a:off x="0" y="0"/>
          <a:ext cx="0" cy="0"/>
          <a:chOff x="0" y="0"/>
          <a:chExt cx="0" cy="0"/>
        </a:xfrm>
      </p:grpSpPr>
      <p:sp>
        <p:nvSpPr>
          <p:cNvPr id="205" name="Google Shape;205;p63"/>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6" name="Google Shape;206;p63"/>
          <p:cNvSpPr txBox="1"/>
          <p:nvPr>
            <p:ph idx="1" type="subTitle"/>
          </p:nvPr>
        </p:nvSpPr>
        <p:spPr>
          <a:xfrm>
            <a:off x="311760" y="1152360"/>
            <a:ext cx="8520120" cy="34160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7" name="Google Shape;207;p63"/>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1pPr>
            <a:lvl2pPr indent="0" lvl="1"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2pPr>
            <a:lvl3pPr indent="0" lvl="2"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3pPr>
            <a:lvl4pPr indent="0" lvl="3"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4pPr>
            <a:lvl5pPr indent="0" lvl="4"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5pPr>
            <a:lvl6pPr indent="0" lvl="5"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6pPr>
            <a:lvl7pPr indent="0" lvl="6"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7pPr>
            <a:lvl8pPr indent="0" lvl="7"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8pPr>
            <a:lvl9pPr indent="0" lvl="8"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208" name="Shape 208"/>
        <p:cNvGrpSpPr/>
        <p:nvPr/>
      </p:nvGrpSpPr>
      <p:grpSpPr>
        <a:xfrm>
          <a:off x="0" y="0"/>
          <a:ext cx="0" cy="0"/>
          <a:chOff x="0" y="0"/>
          <a:chExt cx="0" cy="0"/>
        </a:xfrm>
      </p:grpSpPr>
      <p:sp>
        <p:nvSpPr>
          <p:cNvPr id="209" name="Google Shape;209;p64"/>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0" name="Google Shape;210;p64"/>
          <p:cNvSpPr txBox="1"/>
          <p:nvPr>
            <p:ph idx="1" type="body"/>
          </p:nvPr>
        </p:nvSpPr>
        <p:spPr>
          <a:xfrm>
            <a:off x="311760" y="1152360"/>
            <a:ext cx="8520120" cy="34160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11" name="Google Shape;211;p64"/>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1pPr>
            <a:lvl2pPr indent="0" lvl="1"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2pPr>
            <a:lvl3pPr indent="0" lvl="2"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3pPr>
            <a:lvl4pPr indent="0" lvl="3"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4pPr>
            <a:lvl5pPr indent="0" lvl="4"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5pPr>
            <a:lvl6pPr indent="0" lvl="5"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6pPr>
            <a:lvl7pPr indent="0" lvl="6"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7pPr>
            <a:lvl8pPr indent="0" lvl="7"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8pPr>
            <a:lvl9pPr indent="0" lvl="8"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19" name="Shape 19"/>
        <p:cNvGrpSpPr/>
        <p:nvPr/>
      </p:nvGrpSpPr>
      <p:grpSpPr>
        <a:xfrm>
          <a:off x="0" y="0"/>
          <a:ext cx="0" cy="0"/>
          <a:chOff x="0" y="0"/>
          <a:chExt cx="0" cy="0"/>
        </a:xfrm>
      </p:grpSpPr>
      <p:sp>
        <p:nvSpPr>
          <p:cNvPr id="20" name="Google Shape;20;p32"/>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2"/>
          <p:cNvSpPr txBox="1"/>
          <p:nvPr>
            <p:ph idx="1" type="body"/>
          </p:nvPr>
        </p:nvSpPr>
        <p:spPr>
          <a:xfrm>
            <a:off x="311760" y="1152360"/>
            <a:ext cx="4157640" cy="34160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2" name="Google Shape;22;p32"/>
          <p:cNvSpPr txBox="1"/>
          <p:nvPr>
            <p:ph idx="2" type="body"/>
          </p:nvPr>
        </p:nvSpPr>
        <p:spPr>
          <a:xfrm>
            <a:off x="4677840" y="1152360"/>
            <a:ext cx="4157640" cy="34160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3" name="Google Shape;23;p32"/>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1pPr>
            <a:lvl2pPr indent="0" lvl="1"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2pPr>
            <a:lvl3pPr indent="0" lvl="2"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3pPr>
            <a:lvl4pPr indent="0" lvl="3"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4pPr>
            <a:lvl5pPr indent="0" lvl="4"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5pPr>
            <a:lvl6pPr indent="0" lvl="5"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6pPr>
            <a:lvl7pPr indent="0" lvl="6"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7pPr>
            <a:lvl8pPr indent="0" lvl="7"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8pPr>
            <a:lvl9pPr indent="0" lvl="8"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212" name="Shape 212"/>
        <p:cNvGrpSpPr/>
        <p:nvPr/>
      </p:nvGrpSpPr>
      <p:grpSpPr>
        <a:xfrm>
          <a:off x="0" y="0"/>
          <a:ext cx="0" cy="0"/>
          <a:chOff x="0" y="0"/>
          <a:chExt cx="0" cy="0"/>
        </a:xfrm>
      </p:grpSpPr>
      <p:sp>
        <p:nvSpPr>
          <p:cNvPr id="213" name="Google Shape;213;p65"/>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4" name="Google Shape;214;p65"/>
          <p:cNvSpPr txBox="1"/>
          <p:nvPr>
            <p:ph idx="1" type="body"/>
          </p:nvPr>
        </p:nvSpPr>
        <p:spPr>
          <a:xfrm>
            <a:off x="311760" y="1152360"/>
            <a:ext cx="4157640" cy="34160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15" name="Google Shape;215;p65"/>
          <p:cNvSpPr txBox="1"/>
          <p:nvPr>
            <p:ph idx="2" type="body"/>
          </p:nvPr>
        </p:nvSpPr>
        <p:spPr>
          <a:xfrm>
            <a:off x="4677840" y="1152360"/>
            <a:ext cx="4157640" cy="34160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16" name="Google Shape;216;p65"/>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1pPr>
            <a:lvl2pPr indent="0" lvl="1"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2pPr>
            <a:lvl3pPr indent="0" lvl="2"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3pPr>
            <a:lvl4pPr indent="0" lvl="3"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4pPr>
            <a:lvl5pPr indent="0" lvl="4"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5pPr>
            <a:lvl6pPr indent="0" lvl="5"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6pPr>
            <a:lvl7pPr indent="0" lvl="6"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7pPr>
            <a:lvl8pPr indent="0" lvl="7"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8pPr>
            <a:lvl9pPr indent="0" lvl="8"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17" name="Shape 217"/>
        <p:cNvGrpSpPr/>
        <p:nvPr/>
      </p:nvGrpSpPr>
      <p:grpSpPr>
        <a:xfrm>
          <a:off x="0" y="0"/>
          <a:ext cx="0" cy="0"/>
          <a:chOff x="0" y="0"/>
          <a:chExt cx="0" cy="0"/>
        </a:xfrm>
      </p:grpSpPr>
      <p:sp>
        <p:nvSpPr>
          <p:cNvPr id="218" name="Google Shape;218;p66"/>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9" name="Google Shape;219;p66"/>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1pPr>
            <a:lvl2pPr indent="0" lvl="1"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2pPr>
            <a:lvl3pPr indent="0" lvl="2"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3pPr>
            <a:lvl4pPr indent="0" lvl="3"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4pPr>
            <a:lvl5pPr indent="0" lvl="4"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5pPr>
            <a:lvl6pPr indent="0" lvl="5"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6pPr>
            <a:lvl7pPr indent="0" lvl="6"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7pPr>
            <a:lvl8pPr indent="0" lvl="7"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8pPr>
            <a:lvl9pPr indent="0" lvl="8"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220" name="Shape 220"/>
        <p:cNvGrpSpPr/>
        <p:nvPr/>
      </p:nvGrpSpPr>
      <p:grpSpPr>
        <a:xfrm>
          <a:off x="0" y="0"/>
          <a:ext cx="0" cy="0"/>
          <a:chOff x="0" y="0"/>
          <a:chExt cx="0" cy="0"/>
        </a:xfrm>
      </p:grpSpPr>
      <p:sp>
        <p:nvSpPr>
          <p:cNvPr id="221" name="Google Shape;221;p67"/>
          <p:cNvSpPr txBox="1"/>
          <p:nvPr>
            <p:ph idx="1" type="subTitle"/>
          </p:nvPr>
        </p:nvSpPr>
        <p:spPr>
          <a:xfrm>
            <a:off x="311760" y="444960"/>
            <a:ext cx="8520120" cy="26546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2" name="Google Shape;222;p67"/>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1pPr>
            <a:lvl2pPr indent="0" lvl="1"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2pPr>
            <a:lvl3pPr indent="0" lvl="2"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3pPr>
            <a:lvl4pPr indent="0" lvl="3"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4pPr>
            <a:lvl5pPr indent="0" lvl="4"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5pPr>
            <a:lvl6pPr indent="0" lvl="5"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6pPr>
            <a:lvl7pPr indent="0" lvl="6"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7pPr>
            <a:lvl8pPr indent="0" lvl="7"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8pPr>
            <a:lvl9pPr indent="0" lvl="8"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223" name="Shape 223"/>
        <p:cNvGrpSpPr/>
        <p:nvPr/>
      </p:nvGrpSpPr>
      <p:grpSpPr>
        <a:xfrm>
          <a:off x="0" y="0"/>
          <a:ext cx="0" cy="0"/>
          <a:chOff x="0" y="0"/>
          <a:chExt cx="0" cy="0"/>
        </a:xfrm>
      </p:grpSpPr>
      <p:sp>
        <p:nvSpPr>
          <p:cNvPr id="224" name="Google Shape;224;p68"/>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5" name="Google Shape;225;p68"/>
          <p:cNvSpPr txBox="1"/>
          <p:nvPr>
            <p:ph idx="1" type="body"/>
          </p:nvPr>
        </p:nvSpPr>
        <p:spPr>
          <a:xfrm>
            <a:off x="311760" y="115236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26" name="Google Shape;226;p68"/>
          <p:cNvSpPr txBox="1"/>
          <p:nvPr>
            <p:ph idx="2" type="body"/>
          </p:nvPr>
        </p:nvSpPr>
        <p:spPr>
          <a:xfrm>
            <a:off x="4677840" y="1152360"/>
            <a:ext cx="4157640" cy="34160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27" name="Google Shape;227;p68"/>
          <p:cNvSpPr txBox="1"/>
          <p:nvPr>
            <p:ph idx="3" type="body"/>
          </p:nvPr>
        </p:nvSpPr>
        <p:spPr>
          <a:xfrm>
            <a:off x="311760" y="293688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28" name="Google Shape;228;p68"/>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1pPr>
            <a:lvl2pPr indent="0" lvl="1"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2pPr>
            <a:lvl3pPr indent="0" lvl="2"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3pPr>
            <a:lvl4pPr indent="0" lvl="3"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4pPr>
            <a:lvl5pPr indent="0" lvl="4"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5pPr>
            <a:lvl6pPr indent="0" lvl="5"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6pPr>
            <a:lvl7pPr indent="0" lvl="6"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7pPr>
            <a:lvl8pPr indent="0" lvl="7"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8pPr>
            <a:lvl9pPr indent="0" lvl="8"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229" name="Shape 229"/>
        <p:cNvGrpSpPr/>
        <p:nvPr/>
      </p:nvGrpSpPr>
      <p:grpSpPr>
        <a:xfrm>
          <a:off x="0" y="0"/>
          <a:ext cx="0" cy="0"/>
          <a:chOff x="0" y="0"/>
          <a:chExt cx="0" cy="0"/>
        </a:xfrm>
      </p:grpSpPr>
      <p:sp>
        <p:nvSpPr>
          <p:cNvPr id="230" name="Google Shape;230;p69"/>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1" name="Google Shape;231;p69"/>
          <p:cNvSpPr txBox="1"/>
          <p:nvPr>
            <p:ph idx="1" type="body"/>
          </p:nvPr>
        </p:nvSpPr>
        <p:spPr>
          <a:xfrm>
            <a:off x="311760" y="1152360"/>
            <a:ext cx="4157640" cy="34160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32" name="Google Shape;232;p69"/>
          <p:cNvSpPr txBox="1"/>
          <p:nvPr>
            <p:ph idx="2" type="body"/>
          </p:nvPr>
        </p:nvSpPr>
        <p:spPr>
          <a:xfrm>
            <a:off x="4677840" y="115236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33" name="Google Shape;233;p69"/>
          <p:cNvSpPr txBox="1"/>
          <p:nvPr>
            <p:ph idx="3" type="body"/>
          </p:nvPr>
        </p:nvSpPr>
        <p:spPr>
          <a:xfrm>
            <a:off x="4677840" y="293688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34" name="Google Shape;234;p69"/>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1pPr>
            <a:lvl2pPr indent="0" lvl="1"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2pPr>
            <a:lvl3pPr indent="0" lvl="2"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3pPr>
            <a:lvl4pPr indent="0" lvl="3"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4pPr>
            <a:lvl5pPr indent="0" lvl="4"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5pPr>
            <a:lvl6pPr indent="0" lvl="5"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6pPr>
            <a:lvl7pPr indent="0" lvl="6"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7pPr>
            <a:lvl8pPr indent="0" lvl="7"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8pPr>
            <a:lvl9pPr indent="0" lvl="8"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235" name="Shape 235"/>
        <p:cNvGrpSpPr/>
        <p:nvPr/>
      </p:nvGrpSpPr>
      <p:grpSpPr>
        <a:xfrm>
          <a:off x="0" y="0"/>
          <a:ext cx="0" cy="0"/>
          <a:chOff x="0" y="0"/>
          <a:chExt cx="0" cy="0"/>
        </a:xfrm>
      </p:grpSpPr>
      <p:sp>
        <p:nvSpPr>
          <p:cNvPr id="236" name="Google Shape;236;p70"/>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7" name="Google Shape;237;p70"/>
          <p:cNvSpPr txBox="1"/>
          <p:nvPr>
            <p:ph idx="1" type="body"/>
          </p:nvPr>
        </p:nvSpPr>
        <p:spPr>
          <a:xfrm>
            <a:off x="311760" y="115236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38" name="Google Shape;238;p70"/>
          <p:cNvSpPr txBox="1"/>
          <p:nvPr>
            <p:ph idx="2" type="body"/>
          </p:nvPr>
        </p:nvSpPr>
        <p:spPr>
          <a:xfrm>
            <a:off x="4677840" y="115236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39" name="Google Shape;239;p70"/>
          <p:cNvSpPr txBox="1"/>
          <p:nvPr>
            <p:ph idx="3" type="body"/>
          </p:nvPr>
        </p:nvSpPr>
        <p:spPr>
          <a:xfrm>
            <a:off x="311760" y="2936880"/>
            <a:ext cx="852012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40" name="Google Shape;240;p70"/>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1pPr>
            <a:lvl2pPr indent="0" lvl="1"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2pPr>
            <a:lvl3pPr indent="0" lvl="2"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3pPr>
            <a:lvl4pPr indent="0" lvl="3"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4pPr>
            <a:lvl5pPr indent="0" lvl="4"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5pPr>
            <a:lvl6pPr indent="0" lvl="5"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6pPr>
            <a:lvl7pPr indent="0" lvl="6"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7pPr>
            <a:lvl8pPr indent="0" lvl="7"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8pPr>
            <a:lvl9pPr indent="0" lvl="8"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241" name="Shape 241"/>
        <p:cNvGrpSpPr/>
        <p:nvPr/>
      </p:nvGrpSpPr>
      <p:grpSpPr>
        <a:xfrm>
          <a:off x="0" y="0"/>
          <a:ext cx="0" cy="0"/>
          <a:chOff x="0" y="0"/>
          <a:chExt cx="0" cy="0"/>
        </a:xfrm>
      </p:grpSpPr>
      <p:sp>
        <p:nvSpPr>
          <p:cNvPr id="242" name="Google Shape;242;p71"/>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3" name="Google Shape;243;p71"/>
          <p:cNvSpPr txBox="1"/>
          <p:nvPr>
            <p:ph idx="1" type="body"/>
          </p:nvPr>
        </p:nvSpPr>
        <p:spPr>
          <a:xfrm>
            <a:off x="311760" y="1152360"/>
            <a:ext cx="852012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44" name="Google Shape;244;p71"/>
          <p:cNvSpPr txBox="1"/>
          <p:nvPr>
            <p:ph idx="2" type="body"/>
          </p:nvPr>
        </p:nvSpPr>
        <p:spPr>
          <a:xfrm>
            <a:off x="311760" y="2936880"/>
            <a:ext cx="852012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45" name="Google Shape;245;p71"/>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1pPr>
            <a:lvl2pPr indent="0" lvl="1"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2pPr>
            <a:lvl3pPr indent="0" lvl="2"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3pPr>
            <a:lvl4pPr indent="0" lvl="3"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4pPr>
            <a:lvl5pPr indent="0" lvl="4"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5pPr>
            <a:lvl6pPr indent="0" lvl="5"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6pPr>
            <a:lvl7pPr indent="0" lvl="6"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7pPr>
            <a:lvl8pPr indent="0" lvl="7"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8pPr>
            <a:lvl9pPr indent="0" lvl="8"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246" name="Shape 246"/>
        <p:cNvGrpSpPr/>
        <p:nvPr/>
      </p:nvGrpSpPr>
      <p:grpSpPr>
        <a:xfrm>
          <a:off x="0" y="0"/>
          <a:ext cx="0" cy="0"/>
          <a:chOff x="0" y="0"/>
          <a:chExt cx="0" cy="0"/>
        </a:xfrm>
      </p:grpSpPr>
      <p:sp>
        <p:nvSpPr>
          <p:cNvPr id="247" name="Google Shape;247;p72"/>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8" name="Google Shape;248;p72"/>
          <p:cNvSpPr txBox="1"/>
          <p:nvPr>
            <p:ph idx="1" type="body"/>
          </p:nvPr>
        </p:nvSpPr>
        <p:spPr>
          <a:xfrm>
            <a:off x="311760" y="115236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49" name="Google Shape;249;p72"/>
          <p:cNvSpPr txBox="1"/>
          <p:nvPr>
            <p:ph idx="2" type="body"/>
          </p:nvPr>
        </p:nvSpPr>
        <p:spPr>
          <a:xfrm>
            <a:off x="4677840" y="115236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50" name="Google Shape;250;p72"/>
          <p:cNvSpPr txBox="1"/>
          <p:nvPr>
            <p:ph idx="3" type="body"/>
          </p:nvPr>
        </p:nvSpPr>
        <p:spPr>
          <a:xfrm>
            <a:off x="311760" y="293688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51" name="Google Shape;251;p72"/>
          <p:cNvSpPr txBox="1"/>
          <p:nvPr>
            <p:ph idx="4" type="body"/>
          </p:nvPr>
        </p:nvSpPr>
        <p:spPr>
          <a:xfrm>
            <a:off x="4677840" y="293688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52" name="Google Shape;252;p72"/>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1pPr>
            <a:lvl2pPr indent="0" lvl="1"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2pPr>
            <a:lvl3pPr indent="0" lvl="2"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3pPr>
            <a:lvl4pPr indent="0" lvl="3"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4pPr>
            <a:lvl5pPr indent="0" lvl="4"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5pPr>
            <a:lvl6pPr indent="0" lvl="5"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6pPr>
            <a:lvl7pPr indent="0" lvl="6"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7pPr>
            <a:lvl8pPr indent="0" lvl="7"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8pPr>
            <a:lvl9pPr indent="0" lvl="8"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253" name="Shape 253"/>
        <p:cNvGrpSpPr/>
        <p:nvPr/>
      </p:nvGrpSpPr>
      <p:grpSpPr>
        <a:xfrm>
          <a:off x="0" y="0"/>
          <a:ext cx="0" cy="0"/>
          <a:chOff x="0" y="0"/>
          <a:chExt cx="0" cy="0"/>
        </a:xfrm>
      </p:grpSpPr>
      <p:sp>
        <p:nvSpPr>
          <p:cNvPr id="254" name="Google Shape;254;p73"/>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5" name="Google Shape;255;p73"/>
          <p:cNvSpPr txBox="1"/>
          <p:nvPr>
            <p:ph idx="1" type="body"/>
          </p:nvPr>
        </p:nvSpPr>
        <p:spPr>
          <a:xfrm>
            <a:off x="311760" y="1152360"/>
            <a:ext cx="274320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56" name="Google Shape;256;p73"/>
          <p:cNvSpPr txBox="1"/>
          <p:nvPr>
            <p:ph idx="2" type="body"/>
          </p:nvPr>
        </p:nvSpPr>
        <p:spPr>
          <a:xfrm>
            <a:off x="3192480" y="1152360"/>
            <a:ext cx="274320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57" name="Google Shape;257;p73"/>
          <p:cNvSpPr txBox="1"/>
          <p:nvPr>
            <p:ph idx="3" type="body"/>
          </p:nvPr>
        </p:nvSpPr>
        <p:spPr>
          <a:xfrm>
            <a:off x="6073200" y="1152360"/>
            <a:ext cx="274320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58" name="Google Shape;258;p73"/>
          <p:cNvSpPr txBox="1"/>
          <p:nvPr>
            <p:ph idx="4" type="body"/>
          </p:nvPr>
        </p:nvSpPr>
        <p:spPr>
          <a:xfrm>
            <a:off x="311760" y="2936880"/>
            <a:ext cx="274320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59" name="Google Shape;259;p73"/>
          <p:cNvSpPr txBox="1"/>
          <p:nvPr>
            <p:ph idx="5" type="body"/>
          </p:nvPr>
        </p:nvSpPr>
        <p:spPr>
          <a:xfrm>
            <a:off x="3192480" y="2936880"/>
            <a:ext cx="274320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60" name="Google Shape;260;p73"/>
          <p:cNvSpPr txBox="1"/>
          <p:nvPr>
            <p:ph idx="6" type="body"/>
          </p:nvPr>
        </p:nvSpPr>
        <p:spPr>
          <a:xfrm>
            <a:off x="6073200" y="2936880"/>
            <a:ext cx="274320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61" name="Google Shape;261;p73"/>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1pPr>
            <a:lvl2pPr indent="0" lvl="1"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2pPr>
            <a:lvl3pPr indent="0" lvl="2"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3pPr>
            <a:lvl4pPr indent="0" lvl="3"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4pPr>
            <a:lvl5pPr indent="0" lvl="4"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5pPr>
            <a:lvl6pPr indent="0" lvl="5"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6pPr>
            <a:lvl7pPr indent="0" lvl="6"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7pPr>
            <a:lvl8pPr indent="0" lvl="7"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8pPr>
            <a:lvl9pPr indent="0" lvl="8"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62" name="Shape 262"/>
        <p:cNvGrpSpPr/>
        <p:nvPr/>
      </p:nvGrpSpPr>
      <p:grpSpPr>
        <a:xfrm>
          <a:off x="0" y="0"/>
          <a:ext cx="0" cy="0"/>
          <a:chOff x="0" y="0"/>
          <a:chExt cx="0" cy="0"/>
        </a:xfrm>
      </p:grpSpPr>
      <p:sp>
        <p:nvSpPr>
          <p:cNvPr id="263" name="Google Shape;263;g2254f92da54_0_10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g2254f92da54_0_109"/>
          <p:cNvSpPr txBox="1"/>
          <p:nvPr>
            <p:ph type="title"/>
          </p:nvPr>
        </p:nvSpPr>
        <p:spPr>
          <a:xfrm>
            <a:off x="265500" y="1233175"/>
            <a:ext cx="4045200" cy="1482300"/>
          </a:xfrm>
          <a:prstGeom prst="rect">
            <a:avLst/>
          </a:prstGeom>
        </p:spPr>
        <p:txBody>
          <a:bodyPr anchorCtr="0" anchor="b" bIns="0" lIns="0" spcFirstLastPara="1" rIns="0" wrap="square" tIns="0">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265" name="Google Shape;265;g2254f92da54_0_109"/>
          <p:cNvSpPr txBox="1"/>
          <p:nvPr>
            <p:ph idx="1" type="subTitle"/>
          </p:nvPr>
        </p:nvSpPr>
        <p:spPr>
          <a:xfrm>
            <a:off x="265500" y="2803075"/>
            <a:ext cx="4045200" cy="1235100"/>
          </a:xfrm>
          <a:prstGeom prst="rect">
            <a:avLst/>
          </a:prstGeom>
        </p:spPr>
        <p:txBody>
          <a:bodyPr anchorCtr="0" anchor="t" bIns="0" lIns="0" spcFirstLastPara="1" rIns="0" wrap="square" tIns="0">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66" name="Google Shape;266;g2254f92da54_0_109"/>
          <p:cNvSpPr txBox="1"/>
          <p:nvPr>
            <p:ph idx="2" type="body"/>
          </p:nvPr>
        </p:nvSpPr>
        <p:spPr>
          <a:xfrm>
            <a:off x="4939500" y="724200"/>
            <a:ext cx="3837000" cy="3695100"/>
          </a:xfrm>
          <a:prstGeom prst="rect">
            <a:avLst/>
          </a:prstGeom>
        </p:spPr>
        <p:txBody>
          <a:bodyPr anchorCtr="0" anchor="ctr" bIns="0" lIns="0" spcFirstLastPara="1" rIns="0" wrap="square" tIns="0">
            <a:normAutofit/>
          </a:bodyPr>
          <a:lstStyle>
            <a:lvl1pPr indent="-228600" lvl="0" marL="457200" rtl="0">
              <a:spcBef>
                <a:spcPts val="0"/>
              </a:spcBef>
              <a:spcAft>
                <a:spcPts val="0"/>
              </a:spcAft>
              <a:buClr>
                <a:schemeClr val="dk1"/>
              </a:buClr>
              <a:buSzPts val="1400"/>
              <a:buNone/>
              <a:defRPr>
                <a:solidFill>
                  <a:schemeClr val="dk1"/>
                </a:solidFill>
              </a:defRPr>
            </a:lvl1pPr>
            <a:lvl2pPr indent="-228600" lvl="1" marL="914400" rtl="0">
              <a:spcBef>
                <a:spcPts val="0"/>
              </a:spcBef>
              <a:spcAft>
                <a:spcPts val="0"/>
              </a:spcAft>
              <a:buClr>
                <a:schemeClr val="dk1"/>
              </a:buClr>
              <a:buSzPts val="1400"/>
              <a:buNone/>
              <a:defRPr>
                <a:solidFill>
                  <a:schemeClr val="dk1"/>
                </a:solidFill>
              </a:defRPr>
            </a:lvl2pPr>
            <a:lvl3pPr indent="-228600" lvl="2" marL="1371600" rtl="0">
              <a:spcBef>
                <a:spcPts val="0"/>
              </a:spcBef>
              <a:spcAft>
                <a:spcPts val="0"/>
              </a:spcAft>
              <a:buClr>
                <a:schemeClr val="dk1"/>
              </a:buClr>
              <a:buSzPts val="1400"/>
              <a:buNone/>
              <a:defRPr>
                <a:solidFill>
                  <a:schemeClr val="dk1"/>
                </a:solidFill>
              </a:defRPr>
            </a:lvl3pPr>
            <a:lvl4pPr indent="-228600" lvl="3" marL="1828800" rtl="0">
              <a:spcBef>
                <a:spcPts val="0"/>
              </a:spcBef>
              <a:spcAft>
                <a:spcPts val="0"/>
              </a:spcAft>
              <a:buClr>
                <a:schemeClr val="dk1"/>
              </a:buClr>
              <a:buSzPts val="1400"/>
              <a:buNone/>
              <a:defRPr>
                <a:solidFill>
                  <a:schemeClr val="dk1"/>
                </a:solidFill>
              </a:defRPr>
            </a:lvl4pPr>
            <a:lvl5pPr indent="-228600" lvl="4" marL="2286000" rtl="0">
              <a:spcBef>
                <a:spcPts val="0"/>
              </a:spcBef>
              <a:spcAft>
                <a:spcPts val="0"/>
              </a:spcAft>
              <a:buClr>
                <a:schemeClr val="dk1"/>
              </a:buClr>
              <a:buSzPts val="1400"/>
              <a:buNone/>
              <a:defRPr>
                <a:solidFill>
                  <a:schemeClr val="dk1"/>
                </a:solidFill>
              </a:defRPr>
            </a:lvl5pPr>
            <a:lvl6pPr indent="-228600" lvl="5" marL="2743200" rtl="0">
              <a:spcBef>
                <a:spcPts val="0"/>
              </a:spcBef>
              <a:spcAft>
                <a:spcPts val="0"/>
              </a:spcAft>
              <a:buClr>
                <a:schemeClr val="dk1"/>
              </a:buClr>
              <a:buSzPts val="1400"/>
              <a:buNone/>
              <a:defRPr>
                <a:solidFill>
                  <a:schemeClr val="dk1"/>
                </a:solidFill>
              </a:defRPr>
            </a:lvl6pPr>
            <a:lvl7pPr indent="-228600" lvl="6" marL="3200400" rtl="0">
              <a:spcBef>
                <a:spcPts val="0"/>
              </a:spcBef>
              <a:spcAft>
                <a:spcPts val="0"/>
              </a:spcAft>
              <a:buClr>
                <a:schemeClr val="dk1"/>
              </a:buClr>
              <a:buSzPts val="1400"/>
              <a:buNone/>
              <a:defRPr>
                <a:solidFill>
                  <a:schemeClr val="dk1"/>
                </a:solidFill>
              </a:defRPr>
            </a:lvl7pPr>
            <a:lvl8pPr indent="-228600" lvl="7" marL="3657600" rtl="0">
              <a:spcBef>
                <a:spcPts val="0"/>
              </a:spcBef>
              <a:spcAft>
                <a:spcPts val="0"/>
              </a:spcAft>
              <a:buClr>
                <a:schemeClr val="dk1"/>
              </a:buClr>
              <a:buSzPts val="1400"/>
              <a:buNone/>
              <a:defRPr>
                <a:solidFill>
                  <a:schemeClr val="dk1"/>
                </a:solidFill>
              </a:defRPr>
            </a:lvl8pPr>
            <a:lvl9pPr indent="-228600" lvl="8" marL="4114800" rtl="0">
              <a:spcBef>
                <a:spcPts val="0"/>
              </a:spcBef>
              <a:spcAft>
                <a:spcPts val="0"/>
              </a:spcAft>
              <a:buClr>
                <a:schemeClr val="dk1"/>
              </a:buClr>
              <a:buSzPts val="1400"/>
              <a:buNone/>
              <a:defRPr>
                <a:solidFill>
                  <a:schemeClr val="dk1"/>
                </a:solidFill>
              </a:defRPr>
            </a:lvl9pPr>
          </a:lstStyle>
          <a:p/>
        </p:txBody>
      </p:sp>
      <p:sp>
        <p:nvSpPr>
          <p:cNvPr id="267" name="Google Shape;267;g2254f92da54_0_10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4" name="Shape 24"/>
        <p:cNvGrpSpPr/>
        <p:nvPr/>
      </p:nvGrpSpPr>
      <p:grpSpPr>
        <a:xfrm>
          <a:off x="0" y="0"/>
          <a:ext cx="0" cy="0"/>
          <a:chOff x="0" y="0"/>
          <a:chExt cx="0" cy="0"/>
        </a:xfrm>
      </p:grpSpPr>
      <p:sp>
        <p:nvSpPr>
          <p:cNvPr id="25" name="Google Shape;25;p33"/>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3"/>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1pPr>
            <a:lvl2pPr indent="0" lvl="1"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2pPr>
            <a:lvl3pPr indent="0" lvl="2"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3pPr>
            <a:lvl4pPr indent="0" lvl="3"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4pPr>
            <a:lvl5pPr indent="0" lvl="4"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5pPr>
            <a:lvl6pPr indent="0" lvl="5"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6pPr>
            <a:lvl7pPr indent="0" lvl="6"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7pPr>
            <a:lvl8pPr indent="0" lvl="7"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8pPr>
            <a:lvl9pPr indent="0" lvl="8"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272" name="Shape 272"/>
        <p:cNvGrpSpPr/>
        <p:nvPr/>
      </p:nvGrpSpPr>
      <p:grpSpPr>
        <a:xfrm>
          <a:off x="0" y="0"/>
          <a:ext cx="0" cy="0"/>
          <a:chOff x="0" y="0"/>
          <a:chExt cx="0" cy="0"/>
        </a:xfrm>
      </p:grpSpPr>
      <p:sp>
        <p:nvSpPr>
          <p:cNvPr id="273" name="Google Shape;273;p29"/>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4" name="Google Shape;274;p29"/>
          <p:cNvSpPr txBox="1"/>
          <p:nvPr>
            <p:ph idx="1" type="body"/>
          </p:nvPr>
        </p:nvSpPr>
        <p:spPr>
          <a:xfrm>
            <a:off x="311760" y="1152360"/>
            <a:ext cx="8520120" cy="34160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75" name="Google Shape;275;p29"/>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1pPr>
            <a:lvl2pPr indent="0" lvl="1"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2pPr>
            <a:lvl3pPr indent="0" lvl="2"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3pPr>
            <a:lvl4pPr indent="0" lvl="3"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4pPr>
            <a:lvl5pPr indent="0" lvl="4"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5pPr>
            <a:lvl6pPr indent="0" lvl="5"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6pPr>
            <a:lvl7pPr indent="0" lvl="6"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7pPr>
            <a:lvl8pPr indent="0" lvl="7"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8pPr>
            <a:lvl9pPr indent="0" lvl="8"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276" name="Shape 276"/>
        <p:cNvGrpSpPr/>
        <p:nvPr/>
      </p:nvGrpSpPr>
      <p:grpSpPr>
        <a:xfrm>
          <a:off x="0" y="0"/>
          <a:ext cx="0" cy="0"/>
          <a:chOff x="0" y="0"/>
          <a:chExt cx="0" cy="0"/>
        </a:xfrm>
      </p:grpSpPr>
      <p:sp>
        <p:nvSpPr>
          <p:cNvPr id="277" name="Google Shape;277;p74"/>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1pPr>
            <a:lvl2pPr indent="0" lvl="1"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2pPr>
            <a:lvl3pPr indent="0" lvl="2"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3pPr>
            <a:lvl4pPr indent="0" lvl="3"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4pPr>
            <a:lvl5pPr indent="0" lvl="4"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5pPr>
            <a:lvl6pPr indent="0" lvl="5"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6pPr>
            <a:lvl7pPr indent="0" lvl="6"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7pPr>
            <a:lvl8pPr indent="0" lvl="7"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8pPr>
            <a:lvl9pPr indent="0" lvl="8"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278" name="Shape 278"/>
        <p:cNvGrpSpPr/>
        <p:nvPr/>
      </p:nvGrpSpPr>
      <p:grpSpPr>
        <a:xfrm>
          <a:off x="0" y="0"/>
          <a:ext cx="0" cy="0"/>
          <a:chOff x="0" y="0"/>
          <a:chExt cx="0" cy="0"/>
        </a:xfrm>
      </p:grpSpPr>
      <p:sp>
        <p:nvSpPr>
          <p:cNvPr id="279" name="Google Shape;279;p75"/>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0" name="Google Shape;280;p75"/>
          <p:cNvSpPr txBox="1"/>
          <p:nvPr>
            <p:ph idx="1" type="subTitle"/>
          </p:nvPr>
        </p:nvSpPr>
        <p:spPr>
          <a:xfrm>
            <a:off x="311760" y="1152360"/>
            <a:ext cx="8520120" cy="34160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1" name="Google Shape;281;p75"/>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1pPr>
            <a:lvl2pPr indent="0" lvl="1"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2pPr>
            <a:lvl3pPr indent="0" lvl="2"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3pPr>
            <a:lvl4pPr indent="0" lvl="3"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4pPr>
            <a:lvl5pPr indent="0" lvl="4"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5pPr>
            <a:lvl6pPr indent="0" lvl="5"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6pPr>
            <a:lvl7pPr indent="0" lvl="6"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7pPr>
            <a:lvl8pPr indent="0" lvl="7"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8pPr>
            <a:lvl9pPr indent="0" lvl="8"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282" name="Shape 282"/>
        <p:cNvGrpSpPr/>
        <p:nvPr/>
      </p:nvGrpSpPr>
      <p:grpSpPr>
        <a:xfrm>
          <a:off x="0" y="0"/>
          <a:ext cx="0" cy="0"/>
          <a:chOff x="0" y="0"/>
          <a:chExt cx="0" cy="0"/>
        </a:xfrm>
      </p:grpSpPr>
      <p:sp>
        <p:nvSpPr>
          <p:cNvPr id="283" name="Google Shape;283;p76"/>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4" name="Google Shape;284;p76"/>
          <p:cNvSpPr txBox="1"/>
          <p:nvPr>
            <p:ph idx="1" type="body"/>
          </p:nvPr>
        </p:nvSpPr>
        <p:spPr>
          <a:xfrm>
            <a:off x="311760" y="1152360"/>
            <a:ext cx="4157640" cy="34160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85" name="Google Shape;285;p76"/>
          <p:cNvSpPr txBox="1"/>
          <p:nvPr>
            <p:ph idx="2" type="body"/>
          </p:nvPr>
        </p:nvSpPr>
        <p:spPr>
          <a:xfrm>
            <a:off x="4677840" y="1152360"/>
            <a:ext cx="4157640" cy="34160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86" name="Google Shape;286;p76"/>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1pPr>
            <a:lvl2pPr indent="0" lvl="1"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2pPr>
            <a:lvl3pPr indent="0" lvl="2"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3pPr>
            <a:lvl4pPr indent="0" lvl="3"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4pPr>
            <a:lvl5pPr indent="0" lvl="4"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5pPr>
            <a:lvl6pPr indent="0" lvl="5"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6pPr>
            <a:lvl7pPr indent="0" lvl="6"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7pPr>
            <a:lvl8pPr indent="0" lvl="7"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8pPr>
            <a:lvl9pPr indent="0" lvl="8"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7" name="Shape 287"/>
        <p:cNvGrpSpPr/>
        <p:nvPr/>
      </p:nvGrpSpPr>
      <p:grpSpPr>
        <a:xfrm>
          <a:off x="0" y="0"/>
          <a:ext cx="0" cy="0"/>
          <a:chOff x="0" y="0"/>
          <a:chExt cx="0" cy="0"/>
        </a:xfrm>
      </p:grpSpPr>
      <p:sp>
        <p:nvSpPr>
          <p:cNvPr id="288" name="Google Shape;288;p77"/>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9" name="Google Shape;289;p77"/>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1pPr>
            <a:lvl2pPr indent="0" lvl="1"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2pPr>
            <a:lvl3pPr indent="0" lvl="2"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3pPr>
            <a:lvl4pPr indent="0" lvl="3"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4pPr>
            <a:lvl5pPr indent="0" lvl="4"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5pPr>
            <a:lvl6pPr indent="0" lvl="5"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6pPr>
            <a:lvl7pPr indent="0" lvl="6"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7pPr>
            <a:lvl8pPr indent="0" lvl="7"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8pPr>
            <a:lvl9pPr indent="0" lvl="8"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290" name="Shape 290"/>
        <p:cNvGrpSpPr/>
        <p:nvPr/>
      </p:nvGrpSpPr>
      <p:grpSpPr>
        <a:xfrm>
          <a:off x="0" y="0"/>
          <a:ext cx="0" cy="0"/>
          <a:chOff x="0" y="0"/>
          <a:chExt cx="0" cy="0"/>
        </a:xfrm>
      </p:grpSpPr>
      <p:sp>
        <p:nvSpPr>
          <p:cNvPr id="291" name="Google Shape;291;p78"/>
          <p:cNvSpPr txBox="1"/>
          <p:nvPr>
            <p:ph idx="1" type="subTitle"/>
          </p:nvPr>
        </p:nvSpPr>
        <p:spPr>
          <a:xfrm>
            <a:off x="311760" y="444960"/>
            <a:ext cx="8520120" cy="26546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2" name="Google Shape;292;p78"/>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1pPr>
            <a:lvl2pPr indent="0" lvl="1"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2pPr>
            <a:lvl3pPr indent="0" lvl="2"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3pPr>
            <a:lvl4pPr indent="0" lvl="3"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4pPr>
            <a:lvl5pPr indent="0" lvl="4"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5pPr>
            <a:lvl6pPr indent="0" lvl="5"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6pPr>
            <a:lvl7pPr indent="0" lvl="6"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7pPr>
            <a:lvl8pPr indent="0" lvl="7"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8pPr>
            <a:lvl9pPr indent="0" lvl="8"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293" name="Shape 293"/>
        <p:cNvGrpSpPr/>
        <p:nvPr/>
      </p:nvGrpSpPr>
      <p:grpSpPr>
        <a:xfrm>
          <a:off x="0" y="0"/>
          <a:ext cx="0" cy="0"/>
          <a:chOff x="0" y="0"/>
          <a:chExt cx="0" cy="0"/>
        </a:xfrm>
      </p:grpSpPr>
      <p:sp>
        <p:nvSpPr>
          <p:cNvPr id="294" name="Google Shape;294;p79"/>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5" name="Google Shape;295;p79"/>
          <p:cNvSpPr txBox="1"/>
          <p:nvPr>
            <p:ph idx="1" type="body"/>
          </p:nvPr>
        </p:nvSpPr>
        <p:spPr>
          <a:xfrm>
            <a:off x="311760" y="115236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96" name="Google Shape;296;p79"/>
          <p:cNvSpPr txBox="1"/>
          <p:nvPr>
            <p:ph idx="2" type="body"/>
          </p:nvPr>
        </p:nvSpPr>
        <p:spPr>
          <a:xfrm>
            <a:off x="4677840" y="1152360"/>
            <a:ext cx="4157640" cy="34160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97" name="Google Shape;297;p79"/>
          <p:cNvSpPr txBox="1"/>
          <p:nvPr>
            <p:ph idx="3" type="body"/>
          </p:nvPr>
        </p:nvSpPr>
        <p:spPr>
          <a:xfrm>
            <a:off x="311760" y="293688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98" name="Google Shape;298;p79"/>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1pPr>
            <a:lvl2pPr indent="0" lvl="1"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2pPr>
            <a:lvl3pPr indent="0" lvl="2"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3pPr>
            <a:lvl4pPr indent="0" lvl="3"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4pPr>
            <a:lvl5pPr indent="0" lvl="4"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5pPr>
            <a:lvl6pPr indent="0" lvl="5"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6pPr>
            <a:lvl7pPr indent="0" lvl="6"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7pPr>
            <a:lvl8pPr indent="0" lvl="7"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8pPr>
            <a:lvl9pPr indent="0" lvl="8"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299" name="Shape 299"/>
        <p:cNvGrpSpPr/>
        <p:nvPr/>
      </p:nvGrpSpPr>
      <p:grpSpPr>
        <a:xfrm>
          <a:off x="0" y="0"/>
          <a:ext cx="0" cy="0"/>
          <a:chOff x="0" y="0"/>
          <a:chExt cx="0" cy="0"/>
        </a:xfrm>
      </p:grpSpPr>
      <p:sp>
        <p:nvSpPr>
          <p:cNvPr id="300" name="Google Shape;300;p80"/>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1" name="Google Shape;301;p80"/>
          <p:cNvSpPr txBox="1"/>
          <p:nvPr>
            <p:ph idx="1" type="body"/>
          </p:nvPr>
        </p:nvSpPr>
        <p:spPr>
          <a:xfrm>
            <a:off x="311760" y="1152360"/>
            <a:ext cx="4157640" cy="34160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02" name="Google Shape;302;p80"/>
          <p:cNvSpPr txBox="1"/>
          <p:nvPr>
            <p:ph idx="2" type="body"/>
          </p:nvPr>
        </p:nvSpPr>
        <p:spPr>
          <a:xfrm>
            <a:off x="4677840" y="115236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03" name="Google Shape;303;p80"/>
          <p:cNvSpPr txBox="1"/>
          <p:nvPr>
            <p:ph idx="3" type="body"/>
          </p:nvPr>
        </p:nvSpPr>
        <p:spPr>
          <a:xfrm>
            <a:off x="4677840" y="293688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04" name="Google Shape;304;p80"/>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1pPr>
            <a:lvl2pPr indent="0" lvl="1"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2pPr>
            <a:lvl3pPr indent="0" lvl="2"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3pPr>
            <a:lvl4pPr indent="0" lvl="3"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4pPr>
            <a:lvl5pPr indent="0" lvl="4"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5pPr>
            <a:lvl6pPr indent="0" lvl="5"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6pPr>
            <a:lvl7pPr indent="0" lvl="6"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7pPr>
            <a:lvl8pPr indent="0" lvl="7"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8pPr>
            <a:lvl9pPr indent="0" lvl="8"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305" name="Shape 305"/>
        <p:cNvGrpSpPr/>
        <p:nvPr/>
      </p:nvGrpSpPr>
      <p:grpSpPr>
        <a:xfrm>
          <a:off x="0" y="0"/>
          <a:ext cx="0" cy="0"/>
          <a:chOff x="0" y="0"/>
          <a:chExt cx="0" cy="0"/>
        </a:xfrm>
      </p:grpSpPr>
      <p:sp>
        <p:nvSpPr>
          <p:cNvPr id="306" name="Google Shape;306;p81"/>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7" name="Google Shape;307;p81"/>
          <p:cNvSpPr txBox="1"/>
          <p:nvPr>
            <p:ph idx="1" type="body"/>
          </p:nvPr>
        </p:nvSpPr>
        <p:spPr>
          <a:xfrm>
            <a:off x="311760" y="115236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08" name="Google Shape;308;p81"/>
          <p:cNvSpPr txBox="1"/>
          <p:nvPr>
            <p:ph idx="2" type="body"/>
          </p:nvPr>
        </p:nvSpPr>
        <p:spPr>
          <a:xfrm>
            <a:off x="4677840" y="115236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09" name="Google Shape;309;p81"/>
          <p:cNvSpPr txBox="1"/>
          <p:nvPr>
            <p:ph idx="3" type="body"/>
          </p:nvPr>
        </p:nvSpPr>
        <p:spPr>
          <a:xfrm>
            <a:off x="311760" y="2936880"/>
            <a:ext cx="852012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10" name="Google Shape;310;p81"/>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1pPr>
            <a:lvl2pPr indent="0" lvl="1"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2pPr>
            <a:lvl3pPr indent="0" lvl="2"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3pPr>
            <a:lvl4pPr indent="0" lvl="3"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4pPr>
            <a:lvl5pPr indent="0" lvl="4"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5pPr>
            <a:lvl6pPr indent="0" lvl="5"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6pPr>
            <a:lvl7pPr indent="0" lvl="6"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7pPr>
            <a:lvl8pPr indent="0" lvl="7"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8pPr>
            <a:lvl9pPr indent="0" lvl="8"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311" name="Shape 311"/>
        <p:cNvGrpSpPr/>
        <p:nvPr/>
      </p:nvGrpSpPr>
      <p:grpSpPr>
        <a:xfrm>
          <a:off x="0" y="0"/>
          <a:ext cx="0" cy="0"/>
          <a:chOff x="0" y="0"/>
          <a:chExt cx="0" cy="0"/>
        </a:xfrm>
      </p:grpSpPr>
      <p:sp>
        <p:nvSpPr>
          <p:cNvPr id="312" name="Google Shape;312;p82"/>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3" name="Google Shape;313;p82"/>
          <p:cNvSpPr txBox="1"/>
          <p:nvPr>
            <p:ph idx="1" type="body"/>
          </p:nvPr>
        </p:nvSpPr>
        <p:spPr>
          <a:xfrm>
            <a:off x="311760" y="1152360"/>
            <a:ext cx="852012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14" name="Google Shape;314;p82"/>
          <p:cNvSpPr txBox="1"/>
          <p:nvPr>
            <p:ph idx="2" type="body"/>
          </p:nvPr>
        </p:nvSpPr>
        <p:spPr>
          <a:xfrm>
            <a:off x="311760" y="2936880"/>
            <a:ext cx="852012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15" name="Google Shape;315;p82"/>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1pPr>
            <a:lvl2pPr indent="0" lvl="1"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2pPr>
            <a:lvl3pPr indent="0" lvl="2"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3pPr>
            <a:lvl4pPr indent="0" lvl="3"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4pPr>
            <a:lvl5pPr indent="0" lvl="4"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5pPr>
            <a:lvl6pPr indent="0" lvl="5"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6pPr>
            <a:lvl7pPr indent="0" lvl="6"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7pPr>
            <a:lvl8pPr indent="0" lvl="7"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8pPr>
            <a:lvl9pPr indent="0" lvl="8"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27" name="Shape 27"/>
        <p:cNvGrpSpPr/>
        <p:nvPr/>
      </p:nvGrpSpPr>
      <p:grpSpPr>
        <a:xfrm>
          <a:off x="0" y="0"/>
          <a:ext cx="0" cy="0"/>
          <a:chOff x="0" y="0"/>
          <a:chExt cx="0" cy="0"/>
        </a:xfrm>
      </p:grpSpPr>
      <p:sp>
        <p:nvSpPr>
          <p:cNvPr id="28" name="Google Shape;28;p34"/>
          <p:cNvSpPr txBox="1"/>
          <p:nvPr>
            <p:ph idx="1" type="subTitle"/>
          </p:nvPr>
        </p:nvSpPr>
        <p:spPr>
          <a:xfrm>
            <a:off x="311760" y="444960"/>
            <a:ext cx="8520120" cy="26546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4"/>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1pPr>
            <a:lvl2pPr indent="0" lvl="1"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2pPr>
            <a:lvl3pPr indent="0" lvl="2"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3pPr>
            <a:lvl4pPr indent="0" lvl="3"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4pPr>
            <a:lvl5pPr indent="0" lvl="4"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5pPr>
            <a:lvl6pPr indent="0" lvl="5"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6pPr>
            <a:lvl7pPr indent="0" lvl="6"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7pPr>
            <a:lvl8pPr indent="0" lvl="7"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8pPr>
            <a:lvl9pPr indent="0" lvl="8"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316" name="Shape 316"/>
        <p:cNvGrpSpPr/>
        <p:nvPr/>
      </p:nvGrpSpPr>
      <p:grpSpPr>
        <a:xfrm>
          <a:off x="0" y="0"/>
          <a:ext cx="0" cy="0"/>
          <a:chOff x="0" y="0"/>
          <a:chExt cx="0" cy="0"/>
        </a:xfrm>
      </p:grpSpPr>
      <p:sp>
        <p:nvSpPr>
          <p:cNvPr id="317" name="Google Shape;317;p83"/>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8" name="Google Shape;318;p83"/>
          <p:cNvSpPr txBox="1"/>
          <p:nvPr>
            <p:ph idx="1" type="body"/>
          </p:nvPr>
        </p:nvSpPr>
        <p:spPr>
          <a:xfrm>
            <a:off x="311760" y="115236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19" name="Google Shape;319;p83"/>
          <p:cNvSpPr txBox="1"/>
          <p:nvPr>
            <p:ph idx="2" type="body"/>
          </p:nvPr>
        </p:nvSpPr>
        <p:spPr>
          <a:xfrm>
            <a:off x="4677840" y="115236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20" name="Google Shape;320;p83"/>
          <p:cNvSpPr txBox="1"/>
          <p:nvPr>
            <p:ph idx="3" type="body"/>
          </p:nvPr>
        </p:nvSpPr>
        <p:spPr>
          <a:xfrm>
            <a:off x="311760" y="293688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21" name="Google Shape;321;p83"/>
          <p:cNvSpPr txBox="1"/>
          <p:nvPr>
            <p:ph idx="4" type="body"/>
          </p:nvPr>
        </p:nvSpPr>
        <p:spPr>
          <a:xfrm>
            <a:off x="4677840" y="293688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22" name="Google Shape;322;p83"/>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1pPr>
            <a:lvl2pPr indent="0" lvl="1"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2pPr>
            <a:lvl3pPr indent="0" lvl="2"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3pPr>
            <a:lvl4pPr indent="0" lvl="3"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4pPr>
            <a:lvl5pPr indent="0" lvl="4"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5pPr>
            <a:lvl6pPr indent="0" lvl="5"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6pPr>
            <a:lvl7pPr indent="0" lvl="6"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7pPr>
            <a:lvl8pPr indent="0" lvl="7"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8pPr>
            <a:lvl9pPr indent="0" lvl="8"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323" name="Shape 323"/>
        <p:cNvGrpSpPr/>
        <p:nvPr/>
      </p:nvGrpSpPr>
      <p:grpSpPr>
        <a:xfrm>
          <a:off x="0" y="0"/>
          <a:ext cx="0" cy="0"/>
          <a:chOff x="0" y="0"/>
          <a:chExt cx="0" cy="0"/>
        </a:xfrm>
      </p:grpSpPr>
      <p:sp>
        <p:nvSpPr>
          <p:cNvPr id="324" name="Google Shape;324;p84"/>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5" name="Google Shape;325;p84"/>
          <p:cNvSpPr txBox="1"/>
          <p:nvPr>
            <p:ph idx="1" type="body"/>
          </p:nvPr>
        </p:nvSpPr>
        <p:spPr>
          <a:xfrm>
            <a:off x="311760" y="1152360"/>
            <a:ext cx="274320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26" name="Google Shape;326;p84"/>
          <p:cNvSpPr txBox="1"/>
          <p:nvPr>
            <p:ph idx="2" type="body"/>
          </p:nvPr>
        </p:nvSpPr>
        <p:spPr>
          <a:xfrm>
            <a:off x="3192480" y="1152360"/>
            <a:ext cx="274320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27" name="Google Shape;327;p84"/>
          <p:cNvSpPr txBox="1"/>
          <p:nvPr>
            <p:ph idx="3" type="body"/>
          </p:nvPr>
        </p:nvSpPr>
        <p:spPr>
          <a:xfrm>
            <a:off x="6073200" y="1152360"/>
            <a:ext cx="274320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28" name="Google Shape;328;p84"/>
          <p:cNvSpPr txBox="1"/>
          <p:nvPr>
            <p:ph idx="4" type="body"/>
          </p:nvPr>
        </p:nvSpPr>
        <p:spPr>
          <a:xfrm>
            <a:off x="311760" y="2936880"/>
            <a:ext cx="274320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29" name="Google Shape;329;p84"/>
          <p:cNvSpPr txBox="1"/>
          <p:nvPr>
            <p:ph idx="5" type="body"/>
          </p:nvPr>
        </p:nvSpPr>
        <p:spPr>
          <a:xfrm>
            <a:off x="3192480" y="2936880"/>
            <a:ext cx="274320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30" name="Google Shape;330;p84"/>
          <p:cNvSpPr txBox="1"/>
          <p:nvPr>
            <p:ph idx="6" type="body"/>
          </p:nvPr>
        </p:nvSpPr>
        <p:spPr>
          <a:xfrm>
            <a:off x="6073200" y="2936880"/>
            <a:ext cx="274320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31" name="Google Shape;331;p84"/>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1pPr>
            <a:lvl2pPr indent="0" lvl="1"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2pPr>
            <a:lvl3pPr indent="0" lvl="2"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3pPr>
            <a:lvl4pPr indent="0" lvl="3"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4pPr>
            <a:lvl5pPr indent="0" lvl="4"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5pPr>
            <a:lvl6pPr indent="0" lvl="5"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6pPr>
            <a:lvl7pPr indent="0" lvl="6"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7pPr>
            <a:lvl8pPr indent="0" lvl="7"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8pPr>
            <a:lvl9pPr indent="0" lvl="8"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30" name="Shape 30"/>
        <p:cNvGrpSpPr/>
        <p:nvPr/>
      </p:nvGrpSpPr>
      <p:grpSpPr>
        <a:xfrm>
          <a:off x="0" y="0"/>
          <a:ext cx="0" cy="0"/>
          <a:chOff x="0" y="0"/>
          <a:chExt cx="0" cy="0"/>
        </a:xfrm>
      </p:grpSpPr>
      <p:sp>
        <p:nvSpPr>
          <p:cNvPr id="31" name="Google Shape;31;p35"/>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5"/>
          <p:cNvSpPr txBox="1"/>
          <p:nvPr>
            <p:ph idx="1" type="body"/>
          </p:nvPr>
        </p:nvSpPr>
        <p:spPr>
          <a:xfrm>
            <a:off x="311760" y="115236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3" name="Google Shape;33;p35"/>
          <p:cNvSpPr txBox="1"/>
          <p:nvPr>
            <p:ph idx="2" type="body"/>
          </p:nvPr>
        </p:nvSpPr>
        <p:spPr>
          <a:xfrm>
            <a:off x="4677840" y="1152360"/>
            <a:ext cx="4157640" cy="34160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4" name="Google Shape;34;p35"/>
          <p:cNvSpPr txBox="1"/>
          <p:nvPr>
            <p:ph idx="3" type="body"/>
          </p:nvPr>
        </p:nvSpPr>
        <p:spPr>
          <a:xfrm>
            <a:off x="311760" y="293688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5" name="Google Shape;35;p35"/>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1pPr>
            <a:lvl2pPr indent="0" lvl="1"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2pPr>
            <a:lvl3pPr indent="0" lvl="2"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3pPr>
            <a:lvl4pPr indent="0" lvl="3"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4pPr>
            <a:lvl5pPr indent="0" lvl="4"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5pPr>
            <a:lvl6pPr indent="0" lvl="5"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6pPr>
            <a:lvl7pPr indent="0" lvl="6"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7pPr>
            <a:lvl8pPr indent="0" lvl="7"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8pPr>
            <a:lvl9pPr indent="0" lvl="8"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36" name="Shape 36"/>
        <p:cNvGrpSpPr/>
        <p:nvPr/>
      </p:nvGrpSpPr>
      <p:grpSpPr>
        <a:xfrm>
          <a:off x="0" y="0"/>
          <a:ext cx="0" cy="0"/>
          <a:chOff x="0" y="0"/>
          <a:chExt cx="0" cy="0"/>
        </a:xfrm>
      </p:grpSpPr>
      <p:sp>
        <p:nvSpPr>
          <p:cNvPr id="37" name="Google Shape;37;p36"/>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36"/>
          <p:cNvSpPr txBox="1"/>
          <p:nvPr>
            <p:ph idx="1" type="body"/>
          </p:nvPr>
        </p:nvSpPr>
        <p:spPr>
          <a:xfrm>
            <a:off x="311760" y="1152360"/>
            <a:ext cx="4157640" cy="34160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9" name="Google Shape;39;p36"/>
          <p:cNvSpPr txBox="1"/>
          <p:nvPr>
            <p:ph idx="2" type="body"/>
          </p:nvPr>
        </p:nvSpPr>
        <p:spPr>
          <a:xfrm>
            <a:off x="4677840" y="115236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0" name="Google Shape;40;p36"/>
          <p:cNvSpPr txBox="1"/>
          <p:nvPr>
            <p:ph idx="3" type="body"/>
          </p:nvPr>
        </p:nvSpPr>
        <p:spPr>
          <a:xfrm>
            <a:off x="4677840" y="293688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1" name="Google Shape;41;p36"/>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1pPr>
            <a:lvl2pPr indent="0" lvl="1"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2pPr>
            <a:lvl3pPr indent="0" lvl="2"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3pPr>
            <a:lvl4pPr indent="0" lvl="3"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4pPr>
            <a:lvl5pPr indent="0" lvl="4"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5pPr>
            <a:lvl6pPr indent="0" lvl="5"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6pPr>
            <a:lvl7pPr indent="0" lvl="6"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7pPr>
            <a:lvl8pPr indent="0" lvl="7"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8pPr>
            <a:lvl9pPr indent="0" lvl="8"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42" name="Shape 42"/>
        <p:cNvGrpSpPr/>
        <p:nvPr/>
      </p:nvGrpSpPr>
      <p:grpSpPr>
        <a:xfrm>
          <a:off x="0" y="0"/>
          <a:ext cx="0" cy="0"/>
          <a:chOff x="0" y="0"/>
          <a:chExt cx="0" cy="0"/>
        </a:xfrm>
      </p:grpSpPr>
      <p:sp>
        <p:nvSpPr>
          <p:cNvPr id="43" name="Google Shape;43;p37"/>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37"/>
          <p:cNvSpPr txBox="1"/>
          <p:nvPr>
            <p:ph idx="1" type="body"/>
          </p:nvPr>
        </p:nvSpPr>
        <p:spPr>
          <a:xfrm>
            <a:off x="311760" y="115236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5" name="Google Shape;45;p37"/>
          <p:cNvSpPr txBox="1"/>
          <p:nvPr>
            <p:ph idx="2" type="body"/>
          </p:nvPr>
        </p:nvSpPr>
        <p:spPr>
          <a:xfrm>
            <a:off x="4677840" y="115236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6" name="Google Shape;46;p37"/>
          <p:cNvSpPr txBox="1"/>
          <p:nvPr>
            <p:ph idx="3" type="body"/>
          </p:nvPr>
        </p:nvSpPr>
        <p:spPr>
          <a:xfrm>
            <a:off x="311760" y="2936880"/>
            <a:ext cx="852012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7" name="Google Shape;47;p37"/>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1pPr>
            <a:lvl2pPr indent="0" lvl="1"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2pPr>
            <a:lvl3pPr indent="0" lvl="2"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3pPr>
            <a:lvl4pPr indent="0" lvl="3"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4pPr>
            <a:lvl5pPr indent="0" lvl="4"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5pPr>
            <a:lvl6pPr indent="0" lvl="5"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6pPr>
            <a:lvl7pPr indent="0" lvl="6"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7pPr>
            <a:lvl8pPr indent="0" lvl="7"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8pPr>
            <a:lvl9pPr indent="0" lvl="8"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theme" Target="../theme/theme1.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0" Type="http://schemas.openxmlformats.org/officeDocument/2006/relationships/slideLayout" Target="../slideLayouts/slideLayout34.xml"/><Relationship Id="rId13" Type="http://schemas.openxmlformats.org/officeDocument/2006/relationships/theme" Target="../theme/theme5.xml"/><Relationship Id="rId12" Type="http://schemas.openxmlformats.org/officeDocument/2006/relationships/slideLayout" Target="../slideLayouts/slideLayout36.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slideLayout" Target="../slideLayouts/slideLayout33.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7.xml"/><Relationship Id="rId10" Type="http://schemas.openxmlformats.org/officeDocument/2006/relationships/slideLayout" Target="../slideLayouts/slideLayout46.xml"/><Relationship Id="rId13" Type="http://schemas.openxmlformats.org/officeDocument/2006/relationships/slideLayout" Target="../slideLayouts/slideLayout49.xml"/><Relationship Id="rId12" Type="http://schemas.openxmlformats.org/officeDocument/2006/relationships/slideLayout" Target="../slideLayouts/slideLayout48.xml"/><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2.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slideLayout" Target="../slideLayouts/slideLayout43.xml"/><Relationship Id="rId8"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0.xml"/><Relationship Id="rId10" Type="http://schemas.openxmlformats.org/officeDocument/2006/relationships/slideLayout" Target="../slideLayouts/slideLayout59.xml"/><Relationship Id="rId13" Type="http://schemas.openxmlformats.org/officeDocument/2006/relationships/theme" Target="../theme/theme6.xml"/><Relationship Id="rId12" Type="http://schemas.openxmlformats.org/officeDocument/2006/relationships/slideLayout" Target="../slideLayouts/slideLayout61.xml"/><Relationship Id="rId1" Type="http://schemas.openxmlformats.org/officeDocument/2006/relationships/slideLayout" Target="../slideLayouts/slideLayout50.xml"/><Relationship Id="rId2" Type="http://schemas.openxmlformats.org/officeDocument/2006/relationships/slideLayout" Target="../slideLayouts/slideLayout51.xml"/><Relationship Id="rId3" Type="http://schemas.openxmlformats.org/officeDocument/2006/relationships/slideLayout" Target="../slideLayouts/slideLayout52.xml"/><Relationship Id="rId4" Type="http://schemas.openxmlformats.org/officeDocument/2006/relationships/slideLayout" Target="../slideLayouts/slideLayout53.xml"/><Relationship Id="rId9" Type="http://schemas.openxmlformats.org/officeDocument/2006/relationships/slideLayout" Target="../slideLayouts/slideLayout58.xml"/><Relationship Id="rId5" Type="http://schemas.openxmlformats.org/officeDocument/2006/relationships/slideLayout" Target="../slideLayouts/slideLayout54.xml"/><Relationship Id="rId6" Type="http://schemas.openxmlformats.org/officeDocument/2006/relationships/slideLayout" Target="../slideLayouts/slideLayout55.xml"/><Relationship Id="rId7" Type="http://schemas.openxmlformats.org/officeDocument/2006/relationships/slideLayout" Target="../slideLayouts/slideLayout56.xml"/><Relationship Id="rId8"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21F15"/>
        </a:solidFill>
      </p:bgPr>
    </p:bg>
    <p:spTree>
      <p:nvGrpSpPr>
        <p:cNvPr id="5" name="Shape 5"/>
        <p:cNvGrpSpPr/>
        <p:nvPr/>
      </p:nvGrpSpPr>
      <p:grpSpPr>
        <a:xfrm>
          <a:off x="0" y="0"/>
          <a:ext cx="0" cy="0"/>
          <a:chOff x="0" y="0"/>
          <a:chExt cx="0" cy="0"/>
        </a:xfrm>
      </p:grpSpPr>
      <p:sp>
        <p:nvSpPr>
          <p:cNvPr id="6" name="Google Shape;6;p20"/>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buClr>
                <a:srgbClr val="ADADAD"/>
              </a:buClr>
              <a:buSzPts val="1000"/>
              <a:buFont typeface="Arial"/>
              <a:buNone/>
              <a:defRPr b="0" i="0" sz="1000" u="none" cap="none" strike="noStrike">
                <a:solidFill>
                  <a:srgbClr val="ADADAD"/>
                </a:solidFill>
                <a:latin typeface="Arial"/>
                <a:ea typeface="Arial"/>
                <a:cs typeface="Arial"/>
                <a:sym typeface="Arial"/>
              </a:defRPr>
            </a:lvl1pPr>
            <a:lvl2pPr indent="0" lvl="1" marL="0" marR="0" rtl="0" algn="r">
              <a:lnSpc>
                <a:spcPct val="100000"/>
              </a:lnSpc>
              <a:spcBef>
                <a:spcPts val="0"/>
              </a:spcBef>
              <a:buClr>
                <a:srgbClr val="ADADAD"/>
              </a:buClr>
              <a:buSzPts val="1000"/>
              <a:buFont typeface="Arial"/>
              <a:buNone/>
              <a:defRPr b="0" i="0" sz="1000" u="none" cap="none" strike="noStrike">
                <a:solidFill>
                  <a:srgbClr val="ADADAD"/>
                </a:solidFill>
                <a:latin typeface="Arial"/>
                <a:ea typeface="Arial"/>
                <a:cs typeface="Arial"/>
                <a:sym typeface="Arial"/>
              </a:defRPr>
            </a:lvl2pPr>
            <a:lvl3pPr indent="0" lvl="2" marL="0" marR="0" rtl="0" algn="r">
              <a:lnSpc>
                <a:spcPct val="100000"/>
              </a:lnSpc>
              <a:spcBef>
                <a:spcPts val="0"/>
              </a:spcBef>
              <a:buClr>
                <a:srgbClr val="ADADAD"/>
              </a:buClr>
              <a:buSzPts val="1000"/>
              <a:buFont typeface="Arial"/>
              <a:buNone/>
              <a:defRPr b="0" i="0" sz="1000" u="none" cap="none" strike="noStrike">
                <a:solidFill>
                  <a:srgbClr val="ADADAD"/>
                </a:solidFill>
                <a:latin typeface="Arial"/>
                <a:ea typeface="Arial"/>
                <a:cs typeface="Arial"/>
                <a:sym typeface="Arial"/>
              </a:defRPr>
            </a:lvl3pPr>
            <a:lvl4pPr indent="0" lvl="3" marL="0" marR="0" rtl="0" algn="r">
              <a:lnSpc>
                <a:spcPct val="100000"/>
              </a:lnSpc>
              <a:spcBef>
                <a:spcPts val="0"/>
              </a:spcBef>
              <a:buClr>
                <a:srgbClr val="ADADAD"/>
              </a:buClr>
              <a:buSzPts val="1000"/>
              <a:buFont typeface="Arial"/>
              <a:buNone/>
              <a:defRPr b="0" i="0" sz="1000" u="none" cap="none" strike="noStrike">
                <a:solidFill>
                  <a:srgbClr val="ADADAD"/>
                </a:solidFill>
                <a:latin typeface="Arial"/>
                <a:ea typeface="Arial"/>
                <a:cs typeface="Arial"/>
                <a:sym typeface="Arial"/>
              </a:defRPr>
            </a:lvl4pPr>
            <a:lvl5pPr indent="0" lvl="4" marL="0" marR="0" rtl="0" algn="r">
              <a:lnSpc>
                <a:spcPct val="100000"/>
              </a:lnSpc>
              <a:spcBef>
                <a:spcPts val="0"/>
              </a:spcBef>
              <a:buClr>
                <a:srgbClr val="ADADAD"/>
              </a:buClr>
              <a:buSzPts val="1000"/>
              <a:buFont typeface="Arial"/>
              <a:buNone/>
              <a:defRPr b="0" i="0" sz="1000" u="none" cap="none" strike="noStrike">
                <a:solidFill>
                  <a:srgbClr val="ADADAD"/>
                </a:solidFill>
                <a:latin typeface="Arial"/>
                <a:ea typeface="Arial"/>
                <a:cs typeface="Arial"/>
                <a:sym typeface="Arial"/>
              </a:defRPr>
            </a:lvl5pPr>
            <a:lvl6pPr indent="0" lvl="5" marL="0" marR="0" rtl="0" algn="r">
              <a:lnSpc>
                <a:spcPct val="100000"/>
              </a:lnSpc>
              <a:spcBef>
                <a:spcPts val="0"/>
              </a:spcBef>
              <a:buClr>
                <a:srgbClr val="ADADAD"/>
              </a:buClr>
              <a:buSzPts val="1000"/>
              <a:buFont typeface="Arial"/>
              <a:buNone/>
              <a:defRPr b="0" i="0" sz="1000" u="none" cap="none" strike="noStrike">
                <a:solidFill>
                  <a:srgbClr val="ADADAD"/>
                </a:solidFill>
                <a:latin typeface="Arial"/>
                <a:ea typeface="Arial"/>
                <a:cs typeface="Arial"/>
                <a:sym typeface="Arial"/>
              </a:defRPr>
            </a:lvl6pPr>
            <a:lvl7pPr indent="0" lvl="6" marL="0" marR="0" rtl="0" algn="r">
              <a:lnSpc>
                <a:spcPct val="100000"/>
              </a:lnSpc>
              <a:spcBef>
                <a:spcPts val="0"/>
              </a:spcBef>
              <a:buClr>
                <a:srgbClr val="ADADAD"/>
              </a:buClr>
              <a:buSzPts val="1000"/>
              <a:buFont typeface="Arial"/>
              <a:buNone/>
              <a:defRPr b="0" i="0" sz="1000" u="none" cap="none" strike="noStrike">
                <a:solidFill>
                  <a:srgbClr val="ADADAD"/>
                </a:solidFill>
                <a:latin typeface="Arial"/>
                <a:ea typeface="Arial"/>
                <a:cs typeface="Arial"/>
                <a:sym typeface="Arial"/>
              </a:defRPr>
            </a:lvl7pPr>
            <a:lvl8pPr indent="0" lvl="7" marL="0" marR="0" rtl="0" algn="r">
              <a:lnSpc>
                <a:spcPct val="100000"/>
              </a:lnSpc>
              <a:spcBef>
                <a:spcPts val="0"/>
              </a:spcBef>
              <a:buClr>
                <a:srgbClr val="ADADAD"/>
              </a:buClr>
              <a:buSzPts val="1000"/>
              <a:buFont typeface="Arial"/>
              <a:buNone/>
              <a:defRPr b="0" i="0" sz="1000" u="none" cap="none" strike="noStrike">
                <a:solidFill>
                  <a:srgbClr val="ADADAD"/>
                </a:solidFill>
                <a:latin typeface="Arial"/>
                <a:ea typeface="Arial"/>
                <a:cs typeface="Arial"/>
                <a:sym typeface="Arial"/>
              </a:defRPr>
            </a:lvl8pPr>
            <a:lvl9pPr indent="0" lvl="8" marL="0" marR="0" rtl="0" algn="r">
              <a:lnSpc>
                <a:spcPct val="100000"/>
              </a:lnSpc>
              <a:spcBef>
                <a:spcPts val="0"/>
              </a:spcBef>
              <a:buClr>
                <a:srgbClr val="ADADAD"/>
              </a:buClr>
              <a:buSzPts val="1000"/>
              <a:buFont typeface="Arial"/>
              <a:buNone/>
              <a:defRPr b="0" i="0" sz="1000" u="none" cap="none"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latin typeface="Times New Roman"/>
              <a:ea typeface="Times New Roman"/>
              <a:cs typeface="Times New Roman"/>
              <a:sym typeface="Times New Roman"/>
            </a:endParaRPr>
          </a:p>
        </p:txBody>
      </p:sp>
      <p:sp>
        <p:nvSpPr>
          <p:cNvPr id="7" name="Google Shape;7;p20"/>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8" name="Google Shape;8;p20"/>
          <p:cNvSpPr txBox="1"/>
          <p:nvPr>
            <p:ph idx="1" type="body"/>
          </p:nvPr>
        </p:nvSpPr>
        <p:spPr>
          <a:xfrm>
            <a:off x="457200" y="1203480"/>
            <a:ext cx="8229240" cy="298296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21F15"/>
        </a:solidFill>
      </p:bgPr>
    </p:bg>
    <p:spTree>
      <p:nvGrpSpPr>
        <p:cNvPr id="69" name="Shape 69"/>
        <p:cNvGrpSpPr/>
        <p:nvPr/>
      </p:nvGrpSpPr>
      <p:grpSpPr>
        <a:xfrm>
          <a:off x="0" y="0"/>
          <a:ext cx="0" cy="0"/>
          <a:chOff x="0" y="0"/>
          <a:chExt cx="0" cy="0"/>
        </a:xfrm>
      </p:grpSpPr>
      <p:sp>
        <p:nvSpPr>
          <p:cNvPr id="70" name="Google Shape;70;p22"/>
          <p:cNvSpPr txBox="1"/>
          <p:nvPr>
            <p:ph type="title"/>
          </p:nvPr>
        </p:nvSpPr>
        <p:spPr>
          <a:xfrm>
            <a:off x="311760" y="744480"/>
            <a:ext cx="8520120" cy="205236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71" name="Google Shape;71;p22"/>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buClr>
                <a:srgbClr val="ADADAD"/>
              </a:buClr>
              <a:buSzPts val="1000"/>
              <a:buFont typeface="Arial"/>
              <a:buNone/>
              <a:defRPr b="0" i="0" sz="1000" u="none" cap="none" strike="noStrike">
                <a:solidFill>
                  <a:srgbClr val="ADADAD"/>
                </a:solidFill>
                <a:latin typeface="Arial"/>
                <a:ea typeface="Arial"/>
                <a:cs typeface="Arial"/>
                <a:sym typeface="Arial"/>
              </a:defRPr>
            </a:lvl1pPr>
            <a:lvl2pPr indent="0" lvl="1" marL="0" marR="0" rtl="0" algn="r">
              <a:lnSpc>
                <a:spcPct val="100000"/>
              </a:lnSpc>
              <a:spcBef>
                <a:spcPts val="0"/>
              </a:spcBef>
              <a:buClr>
                <a:srgbClr val="ADADAD"/>
              </a:buClr>
              <a:buSzPts val="1000"/>
              <a:buFont typeface="Arial"/>
              <a:buNone/>
              <a:defRPr b="0" i="0" sz="1000" u="none" cap="none" strike="noStrike">
                <a:solidFill>
                  <a:srgbClr val="ADADAD"/>
                </a:solidFill>
                <a:latin typeface="Arial"/>
                <a:ea typeface="Arial"/>
                <a:cs typeface="Arial"/>
                <a:sym typeface="Arial"/>
              </a:defRPr>
            </a:lvl2pPr>
            <a:lvl3pPr indent="0" lvl="2" marL="0" marR="0" rtl="0" algn="r">
              <a:lnSpc>
                <a:spcPct val="100000"/>
              </a:lnSpc>
              <a:spcBef>
                <a:spcPts val="0"/>
              </a:spcBef>
              <a:buClr>
                <a:srgbClr val="ADADAD"/>
              </a:buClr>
              <a:buSzPts val="1000"/>
              <a:buFont typeface="Arial"/>
              <a:buNone/>
              <a:defRPr b="0" i="0" sz="1000" u="none" cap="none" strike="noStrike">
                <a:solidFill>
                  <a:srgbClr val="ADADAD"/>
                </a:solidFill>
                <a:latin typeface="Arial"/>
                <a:ea typeface="Arial"/>
                <a:cs typeface="Arial"/>
                <a:sym typeface="Arial"/>
              </a:defRPr>
            </a:lvl3pPr>
            <a:lvl4pPr indent="0" lvl="3" marL="0" marR="0" rtl="0" algn="r">
              <a:lnSpc>
                <a:spcPct val="100000"/>
              </a:lnSpc>
              <a:spcBef>
                <a:spcPts val="0"/>
              </a:spcBef>
              <a:buClr>
                <a:srgbClr val="ADADAD"/>
              </a:buClr>
              <a:buSzPts val="1000"/>
              <a:buFont typeface="Arial"/>
              <a:buNone/>
              <a:defRPr b="0" i="0" sz="1000" u="none" cap="none" strike="noStrike">
                <a:solidFill>
                  <a:srgbClr val="ADADAD"/>
                </a:solidFill>
                <a:latin typeface="Arial"/>
                <a:ea typeface="Arial"/>
                <a:cs typeface="Arial"/>
                <a:sym typeface="Arial"/>
              </a:defRPr>
            </a:lvl4pPr>
            <a:lvl5pPr indent="0" lvl="4" marL="0" marR="0" rtl="0" algn="r">
              <a:lnSpc>
                <a:spcPct val="100000"/>
              </a:lnSpc>
              <a:spcBef>
                <a:spcPts val="0"/>
              </a:spcBef>
              <a:buClr>
                <a:srgbClr val="ADADAD"/>
              </a:buClr>
              <a:buSzPts val="1000"/>
              <a:buFont typeface="Arial"/>
              <a:buNone/>
              <a:defRPr b="0" i="0" sz="1000" u="none" cap="none" strike="noStrike">
                <a:solidFill>
                  <a:srgbClr val="ADADAD"/>
                </a:solidFill>
                <a:latin typeface="Arial"/>
                <a:ea typeface="Arial"/>
                <a:cs typeface="Arial"/>
                <a:sym typeface="Arial"/>
              </a:defRPr>
            </a:lvl5pPr>
            <a:lvl6pPr indent="0" lvl="5" marL="0" marR="0" rtl="0" algn="r">
              <a:lnSpc>
                <a:spcPct val="100000"/>
              </a:lnSpc>
              <a:spcBef>
                <a:spcPts val="0"/>
              </a:spcBef>
              <a:buClr>
                <a:srgbClr val="ADADAD"/>
              </a:buClr>
              <a:buSzPts val="1000"/>
              <a:buFont typeface="Arial"/>
              <a:buNone/>
              <a:defRPr b="0" i="0" sz="1000" u="none" cap="none" strike="noStrike">
                <a:solidFill>
                  <a:srgbClr val="ADADAD"/>
                </a:solidFill>
                <a:latin typeface="Arial"/>
                <a:ea typeface="Arial"/>
                <a:cs typeface="Arial"/>
                <a:sym typeface="Arial"/>
              </a:defRPr>
            </a:lvl6pPr>
            <a:lvl7pPr indent="0" lvl="6" marL="0" marR="0" rtl="0" algn="r">
              <a:lnSpc>
                <a:spcPct val="100000"/>
              </a:lnSpc>
              <a:spcBef>
                <a:spcPts val="0"/>
              </a:spcBef>
              <a:buClr>
                <a:srgbClr val="ADADAD"/>
              </a:buClr>
              <a:buSzPts val="1000"/>
              <a:buFont typeface="Arial"/>
              <a:buNone/>
              <a:defRPr b="0" i="0" sz="1000" u="none" cap="none" strike="noStrike">
                <a:solidFill>
                  <a:srgbClr val="ADADAD"/>
                </a:solidFill>
                <a:latin typeface="Arial"/>
                <a:ea typeface="Arial"/>
                <a:cs typeface="Arial"/>
                <a:sym typeface="Arial"/>
              </a:defRPr>
            </a:lvl7pPr>
            <a:lvl8pPr indent="0" lvl="7" marL="0" marR="0" rtl="0" algn="r">
              <a:lnSpc>
                <a:spcPct val="100000"/>
              </a:lnSpc>
              <a:spcBef>
                <a:spcPts val="0"/>
              </a:spcBef>
              <a:buClr>
                <a:srgbClr val="ADADAD"/>
              </a:buClr>
              <a:buSzPts val="1000"/>
              <a:buFont typeface="Arial"/>
              <a:buNone/>
              <a:defRPr b="0" i="0" sz="1000" u="none" cap="none" strike="noStrike">
                <a:solidFill>
                  <a:srgbClr val="ADADAD"/>
                </a:solidFill>
                <a:latin typeface="Arial"/>
                <a:ea typeface="Arial"/>
                <a:cs typeface="Arial"/>
                <a:sym typeface="Arial"/>
              </a:defRPr>
            </a:lvl8pPr>
            <a:lvl9pPr indent="0" lvl="8" marL="0" marR="0" rtl="0" algn="r">
              <a:lnSpc>
                <a:spcPct val="100000"/>
              </a:lnSpc>
              <a:spcBef>
                <a:spcPts val="0"/>
              </a:spcBef>
              <a:buClr>
                <a:srgbClr val="ADADAD"/>
              </a:buClr>
              <a:buSzPts val="1000"/>
              <a:buFont typeface="Arial"/>
              <a:buNone/>
              <a:defRPr b="0" i="0" sz="1000" u="none" cap="none"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latin typeface="Times New Roman"/>
              <a:ea typeface="Times New Roman"/>
              <a:cs typeface="Times New Roman"/>
              <a:sym typeface="Times New Roman"/>
            </a:endParaRPr>
          </a:p>
        </p:txBody>
      </p:sp>
      <p:sp>
        <p:nvSpPr>
          <p:cNvPr id="72" name="Google Shape;72;p22"/>
          <p:cNvSpPr txBox="1"/>
          <p:nvPr>
            <p:ph idx="1" type="body"/>
          </p:nvPr>
        </p:nvSpPr>
        <p:spPr>
          <a:xfrm>
            <a:off x="457200" y="1203480"/>
            <a:ext cx="8229240" cy="298296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21F15"/>
        </a:solidFill>
      </p:bgPr>
    </p:bg>
    <p:spTree>
      <p:nvGrpSpPr>
        <p:cNvPr id="133" name="Shape 133"/>
        <p:cNvGrpSpPr/>
        <p:nvPr/>
      </p:nvGrpSpPr>
      <p:grpSpPr>
        <a:xfrm>
          <a:off x="0" y="0"/>
          <a:ext cx="0" cy="0"/>
          <a:chOff x="0" y="0"/>
          <a:chExt cx="0" cy="0"/>
        </a:xfrm>
      </p:grpSpPr>
      <p:sp>
        <p:nvSpPr>
          <p:cNvPr id="134" name="Google Shape;134;p24"/>
          <p:cNvSpPr/>
          <p:nvPr/>
        </p:nvSpPr>
        <p:spPr>
          <a:xfrm>
            <a:off x="4572000" y="0"/>
            <a:ext cx="4571640" cy="5143320"/>
          </a:xfrm>
          <a:prstGeom prst="rect">
            <a:avLst/>
          </a:prstGeom>
          <a:solidFill>
            <a:srgbClr val="3030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4"/>
          <p:cNvSpPr txBox="1"/>
          <p:nvPr>
            <p:ph type="title"/>
          </p:nvPr>
        </p:nvSpPr>
        <p:spPr>
          <a:xfrm>
            <a:off x="265680" y="1233000"/>
            <a:ext cx="4044960" cy="148212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36" name="Google Shape;136;p24"/>
          <p:cNvSpPr txBox="1"/>
          <p:nvPr>
            <p:ph idx="1" type="body"/>
          </p:nvPr>
        </p:nvSpPr>
        <p:spPr>
          <a:xfrm>
            <a:off x="4939560" y="724320"/>
            <a:ext cx="3836520" cy="369468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37" name="Google Shape;137;p24"/>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buClr>
                <a:srgbClr val="ADADAD"/>
              </a:buClr>
              <a:buSzPts val="1000"/>
              <a:buFont typeface="Arial"/>
              <a:buNone/>
              <a:defRPr b="0" i="0" sz="1000" u="none" cap="none" strike="noStrike">
                <a:solidFill>
                  <a:srgbClr val="ADADAD"/>
                </a:solidFill>
                <a:latin typeface="Arial"/>
                <a:ea typeface="Arial"/>
                <a:cs typeface="Arial"/>
                <a:sym typeface="Arial"/>
              </a:defRPr>
            </a:lvl1pPr>
            <a:lvl2pPr indent="0" lvl="1" marL="0" marR="0" rtl="0" algn="r">
              <a:lnSpc>
                <a:spcPct val="100000"/>
              </a:lnSpc>
              <a:spcBef>
                <a:spcPts val="0"/>
              </a:spcBef>
              <a:buClr>
                <a:srgbClr val="ADADAD"/>
              </a:buClr>
              <a:buSzPts val="1000"/>
              <a:buFont typeface="Arial"/>
              <a:buNone/>
              <a:defRPr b="0" i="0" sz="1000" u="none" cap="none" strike="noStrike">
                <a:solidFill>
                  <a:srgbClr val="ADADAD"/>
                </a:solidFill>
                <a:latin typeface="Arial"/>
                <a:ea typeface="Arial"/>
                <a:cs typeface="Arial"/>
                <a:sym typeface="Arial"/>
              </a:defRPr>
            </a:lvl2pPr>
            <a:lvl3pPr indent="0" lvl="2" marL="0" marR="0" rtl="0" algn="r">
              <a:lnSpc>
                <a:spcPct val="100000"/>
              </a:lnSpc>
              <a:spcBef>
                <a:spcPts val="0"/>
              </a:spcBef>
              <a:buClr>
                <a:srgbClr val="ADADAD"/>
              </a:buClr>
              <a:buSzPts val="1000"/>
              <a:buFont typeface="Arial"/>
              <a:buNone/>
              <a:defRPr b="0" i="0" sz="1000" u="none" cap="none" strike="noStrike">
                <a:solidFill>
                  <a:srgbClr val="ADADAD"/>
                </a:solidFill>
                <a:latin typeface="Arial"/>
                <a:ea typeface="Arial"/>
                <a:cs typeface="Arial"/>
                <a:sym typeface="Arial"/>
              </a:defRPr>
            </a:lvl3pPr>
            <a:lvl4pPr indent="0" lvl="3" marL="0" marR="0" rtl="0" algn="r">
              <a:lnSpc>
                <a:spcPct val="100000"/>
              </a:lnSpc>
              <a:spcBef>
                <a:spcPts val="0"/>
              </a:spcBef>
              <a:buClr>
                <a:srgbClr val="ADADAD"/>
              </a:buClr>
              <a:buSzPts val="1000"/>
              <a:buFont typeface="Arial"/>
              <a:buNone/>
              <a:defRPr b="0" i="0" sz="1000" u="none" cap="none" strike="noStrike">
                <a:solidFill>
                  <a:srgbClr val="ADADAD"/>
                </a:solidFill>
                <a:latin typeface="Arial"/>
                <a:ea typeface="Arial"/>
                <a:cs typeface="Arial"/>
                <a:sym typeface="Arial"/>
              </a:defRPr>
            </a:lvl4pPr>
            <a:lvl5pPr indent="0" lvl="4" marL="0" marR="0" rtl="0" algn="r">
              <a:lnSpc>
                <a:spcPct val="100000"/>
              </a:lnSpc>
              <a:spcBef>
                <a:spcPts val="0"/>
              </a:spcBef>
              <a:buClr>
                <a:srgbClr val="ADADAD"/>
              </a:buClr>
              <a:buSzPts val="1000"/>
              <a:buFont typeface="Arial"/>
              <a:buNone/>
              <a:defRPr b="0" i="0" sz="1000" u="none" cap="none" strike="noStrike">
                <a:solidFill>
                  <a:srgbClr val="ADADAD"/>
                </a:solidFill>
                <a:latin typeface="Arial"/>
                <a:ea typeface="Arial"/>
                <a:cs typeface="Arial"/>
                <a:sym typeface="Arial"/>
              </a:defRPr>
            </a:lvl5pPr>
            <a:lvl6pPr indent="0" lvl="5" marL="0" marR="0" rtl="0" algn="r">
              <a:lnSpc>
                <a:spcPct val="100000"/>
              </a:lnSpc>
              <a:spcBef>
                <a:spcPts val="0"/>
              </a:spcBef>
              <a:buClr>
                <a:srgbClr val="ADADAD"/>
              </a:buClr>
              <a:buSzPts val="1000"/>
              <a:buFont typeface="Arial"/>
              <a:buNone/>
              <a:defRPr b="0" i="0" sz="1000" u="none" cap="none" strike="noStrike">
                <a:solidFill>
                  <a:srgbClr val="ADADAD"/>
                </a:solidFill>
                <a:latin typeface="Arial"/>
                <a:ea typeface="Arial"/>
                <a:cs typeface="Arial"/>
                <a:sym typeface="Arial"/>
              </a:defRPr>
            </a:lvl6pPr>
            <a:lvl7pPr indent="0" lvl="6" marL="0" marR="0" rtl="0" algn="r">
              <a:lnSpc>
                <a:spcPct val="100000"/>
              </a:lnSpc>
              <a:spcBef>
                <a:spcPts val="0"/>
              </a:spcBef>
              <a:buClr>
                <a:srgbClr val="ADADAD"/>
              </a:buClr>
              <a:buSzPts val="1000"/>
              <a:buFont typeface="Arial"/>
              <a:buNone/>
              <a:defRPr b="0" i="0" sz="1000" u="none" cap="none" strike="noStrike">
                <a:solidFill>
                  <a:srgbClr val="ADADAD"/>
                </a:solidFill>
                <a:latin typeface="Arial"/>
                <a:ea typeface="Arial"/>
                <a:cs typeface="Arial"/>
                <a:sym typeface="Arial"/>
              </a:defRPr>
            </a:lvl7pPr>
            <a:lvl8pPr indent="0" lvl="7" marL="0" marR="0" rtl="0" algn="r">
              <a:lnSpc>
                <a:spcPct val="100000"/>
              </a:lnSpc>
              <a:spcBef>
                <a:spcPts val="0"/>
              </a:spcBef>
              <a:buClr>
                <a:srgbClr val="ADADAD"/>
              </a:buClr>
              <a:buSzPts val="1000"/>
              <a:buFont typeface="Arial"/>
              <a:buNone/>
              <a:defRPr b="0" i="0" sz="1000" u="none" cap="none" strike="noStrike">
                <a:solidFill>
                  <a:srgbClr val="ADADAD"/>
                </a:solidFill>
                <a:latin typeface="Arial"/>
                <a:ea typeface="Arial"/>
                <a:cs typeface="Arial"/>
                <a:sym typeface="Arial"/>
              </a:defRPr>
            </a:lvl8pPr>
            <a:lvl9pPr indent="0" lvl="8" marL="0" marR="0" rtl="0" algn="r">
              <a:lnSpc>
                <a:spcPct val="100000"/>
              </a:lnSpc>
              <a:spcBef>
                <a:spcPts val="0"/>
              </a:spcBef>
              <a:buClr>
                <a:srgbClr val="ADADAD"/>
              </a:buClr>
              <a:buSzPts val="1000"/>
              <a:buFont typeface="Arial"/>
              <a:buNone/>
              <a:defRPr b="0" i="0" sz="1000" u="none" cap="none"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21F15"/>
        </a:solidFill>
      </p:bgPr>
    </p:bg>
    <p:spTree>
      <p:nvGrpSpPr>
        <p:cNvPr id="198" name="Shape 198"/>
        <p:cNvGrpSpPr/>
        <p:nvPr/>
      </p:nvGrpSpPr>
      <p:grpSpPr>
        <a:xfrm>
          <a:off x="0" y="0"/>
          <a:ext cx="0" cy="0"/>
          <a:chOff x="0" y="0"/>
          <a:chExt cx="0" cy="0"/>
        </a:xfrm>
      </p:grpSpPr>
      <p:sp>
        <p:nvSpPr>
          <p:cNvPr id="199" name="Google Shape;199;p26"/>
          <p:cNvSpPr txBox="1"/>
          <p:nvPr>
            <p:ph type="title"/>
          </p:nvPr>
        </p:nvSpPr>
        <p:spPr>
          <a:xfrm>
            <a:off x="311760" y="2151000"/>
            <a:ext cx="8520120" cy="84132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200" name="Google Shape;200;p26"/>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buClr>
                <a:srgbClr val="ADADAD"/>
              </a:buClr>
              <a:buSzPts val="1000"/>
              <a:buFont typeface="Arial"/>
              <a:buNone/>
              <a:defRPr b="0" i="0" sz="1000" u="none" cap="none" strike="noStrike">
                <a:solidFill>
                  <a:srgbClr val="ADADAD"/>
                </a:solidFill>
                <a:latin typeface="Arial"/>
                <a:ea typeface="Arial"/>
                <a:cs typeface="Arial"/>
                <a:sym typeface="Arial"/>
              </a:defRPr>
            </a:lvl1pPr>
            <a:lvl2pPr indent="0" lvl="1" marL="0" marR="0" rtl="0" algn="r">
              <a:lnSpc>
                <a:spcPct val="100000"/>
              </a:lnSpc>
              <a:spcBef>
                <a:spcPts val="0"/>
              </a:spcBef>
              <a:buClr>
                <a:srgbClr val="ADADAD"/>
              </a:buClr>
              <a:buSzPts val="1000"/>
              <a:buFont typeface="Arial"/>
              <a:buNone/>
              <a:defRPr b="0" i="0" sz="1000" u="none" cap="none" strike="noStrike">
                <a:solidFill>
                  <a:srgbClr val="ADADAD"/>
                </a:solidFill>
                <a:latin typeface="Arial"/>
                <a:ea typeface="Arial"/>
                <a:cs typeface="Arial"/>
                <a:sym typeface="Arial"/>
              </a:defRPr>
            </a:lvl2pPr>
            <a:lvl3pPr indent="0" lvl="2" marL="0" marR="0" rtl="0" algn="r">
              <a:lnSpc>
                <a:spcPct val="100000"/>
              </a:lnSpc>
              <a:spcBef>
                <a:spcPts val="0"/>
              </a:spcBef>
              <a:buClr>
                <a:srgbClr val="ADADAD"/>
              </a:buClr>
              <a:buSzPts val="1000"/>
              <a:buFont typeface="Arial"/>
              <a:buNone/>
              <a:defRPr b="0" i="0" sz="1000" u="none" cap="none" strike="noStrike">
                <a:solidFill>
                  <a:srgbClr val="ADADAD"/>
                </a:solidFill>
                <a:latin typeface="Arial"/>
                <a:ea typeface="Arial"/>
                <a:cs typeface="Arial"/>
                <a:sym typeface="Arial"/>
              </a:defRPr>
            </a:lvl3pPr>
            <a:lvl4pPr indent="0" lvl="3" marL="0" marR="0" rtl="0" algn="r">
              <a:lnSpc>
                <a:spcPct val="100000"/>
              </a:lnSpc>
              <a:spcBef>
                <a:spcPts val="0"/>
              </a:spcBef>
              <a:buClr>
                <a:srgbClr val="ADADAD"/>
              </a:buClr>
              <a:buSzPts val="1000"/>
              <a:buFont typeface="Arial"/>
              <a:buNone/>
              <a:defRPr b="0" i="0" sz="1000" u="none" cap="none" strike="noStrike">
                <a:solidFill>
                  <a:srgbClr val="ADADAD"/>
                </a:solidFill>
                <a:latin typeface="Arial"/>
                <a:ea typeface="Arial"/>
                <a:cs typeface="Arial"/>
                <a:sym typeface="Arial"/>
              </a:defRPr>
            </a:lvl4pPr>
            <a:lvl5pPr indent="0" lvl="4" marL="0" marR="0" rtl="0" algn="r">
              <a:lnSpc>
                <a:spcPct val="100000"/>
              </a:lnSpc>
              <a:spcBef>
                <a:spcPts val="0"/>
              </a:spcBef>
              <a:buClr>
                <a:srgbClr val="ADADAD"/>
              </a:buClr>
              <a:buSzPts val="1000"/>
              <a:buFont typeface="Arial"/>
              <a:buNone/>
              <a:defRPr b="0" i="0" sz="1000" u="none" cap="none" strike="noStrike">
                <a:solidFill>
                  <a:srgbClr val="ADADAD"/>
                </a:solidFill>
                <a:latin typeface="Arial"/>
                <a:ea typeface="Arial"/>
                <a:cs typeface="Arial"/>
                <a:sym typeface="Arial"/>
              </a:defRPr>
            </a:lvl5pPr>
            <a:lvl6pPr indent="0" lvl="5" marL="0" marR="0" rtl="0" algn="r">
              <a:lnSpc>
                <a:spcPct val="100000"/>
              </a:lnSpc>
              <a:spcBef>
                <a:spcPts val="0"/>
              </a:spcBef>
              <a:buClr>
                <a:srgbClr val="ADADAD"/>
              </a:buClr>
              <a:buSzPts val="1000"/>
              <a:buFont typeface="Arial"/>
              <a:buNone/>
              <a:defRPr b="0" i="0" sz="1000" u="none" cap="none" strike="noStrike">
                <a:solidFill>
                  <a:srgbClr val="ADADAD"/>
                </a:solidFill>
                <a:latin typeface="Arial"/>
                <a:ea typeface="Arial"/>
                <a:cs typeface="Arial"/>
                <a:sym typeface="Arial"/>
              </a:defRPr>
            </a:lvl6pPr>
            <a:lvl7pPr indent="0" lvl="6" marL="0" marR="0" rtl="0" algn="r">
              <a:lnSpc>
                <a:spcPct val="100000"/>
              </a:lnSpc>
              <a:spcBef>
                <a:spcPts val="0"/>
              </a:spcBef>
              <a:buClr>
                <a:srgbClr val="ADADAD"/>
              </a:buClr>
              <a:buSzPts val="1000"/>
              <a:buFont typeface="Arial"/>
              <a:buNone/>
              <a:defRPr b="0" i="0" sz="1000" u="none" cap="none" strike="noStrike">
                <a:solidFill>
                  <a:srgbClr val="ADADAD"/>
                </a:solidFill>
                <a:latin typeface="Arial"/>
                <a:ea typeface="Arial"/>
                <a:cs typeface="Arial"/>
                <a:sym typeface="Arial"/>
              </a:defRPr>
            </a:lvl7pPr>
            <a:lvl8pPr indent="0" lvl="7" marL="0" marR="0" rtl="0" algn="r">
              <a:lnSpc>
                <a:spcPct val="100000"/>
              </a:lnSpc>
              <a:spcBef>
                <a:spcPts val="0"/>
              </a:spcBef>
              <a:buClr>
                <a:srgbClr val="ADADAD"/>
              </a:buClr>
              <a:buSzPts val="1000"/>
              <a:buFont typeface="Arial"/>
              <a:buNone/>
              <a:defRPr b="0" i="0" sz="1000" u="none" cap="none" strike="noStrike">
                <a:solidFill>
                  <a:srgbClr val="ADADAD"/>
                </a:solidFill>
                <a:latin typeface="Arial"/>
                <a:ea typeface="Arial"/>
                <a:cs typeface="Arial"/>
                <a:sym typeface="Arial"/>
              </a:defRPr>
            </a:lvl8pPr>
            <a:lvl9pPr indent="0" lvl="8" marL="0" marR="0" rtl="0" algn="r">
              <a:lnSpc>
                <a:spcPct val="100000"/>
              </a:lnSpc>
              <a:spcBef>
                <a:spcPts val="0"/>
              </a:spcBef>
              <a:buClr>
                <a:srgbClr val="ADADAD"/>
              </a:buClr>
              <a:buSzPts val="1000"/>
              <a:buFont typeface="Arial"/>
              <a:buNone/>
              <a:defRPr b="0" i="0" sz="1000" u="none" cap="none"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latin typeface="Times New Roman"/>
              <a:ea typeface="Times New Roman"/>
              <a:cs typeface="Times New Roman"/>
              <a:sym typeface="Times New Roman"/>
            </a:endParaRPr>
          </a:p>
        </p:txBody>
      </p:sp>
      <p:sp>
        <p:nvSpPr>
          <p:cNvPr id="201" name="Google Shape;201;p26"/>
          <p:cNvSpPr txBox="1"/>
          <p:nvPr>
            <p:ph idx="1" type="body"/>
          </p:nvPr>
        </p:nvSpPr>
        <p:spPr>
          <a:xfrm>
            <a:off x="457200" y="1203480"/>
            <a:ext cx="8229240" cy="298296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21F15"/>
        </a:solidFill>
      </p:bgPr>
    </p:bg>
    <p:spTree>
      <p:nvGrpSpPr>
        <p:cNvPr id="268" name="Shape 268"/>
        <p:cNvGrpSpPr/>
        <p:nvPr/>
      </p:nvGrpSpPr>
      <p:grpSpPr>
        <a:xfrm>
          <a:off x="0" y="0"/>
          <a:ext cx="0" cy="0"/>
          <a:chOff x="0" y="0"/>
          <a:chExt cx="0" cy="0"/>
        </a:xfrm>
      </p:grpSpPr>
      <p:sp>
        <p:nvSpPr>
          <p:cNvPr id="269" name="Google Shape;269;p28"/>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270" name="Google Shape;270;p28"/>
          <p:cNvSpPr txBox="1"/>
          <p:nvPr>
            <p:ph idx="1" type="body"/>
          </p:nvPr>
        </p:nvSpPr>
        <p:spPr>
          <a:xfrm>
            <a:off x="311760" y="1152360"/>
            <a:ext cx="8520120" cy="341604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271" name="Google Shape;271;p28"/>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buClr>
                <a:srgbClr val="ADADAD"/>
              </a:buClr>
              <a:buSzPts val="1000"/>
              <a:buFont typeface="Arial"/>
              <a:buNone/>
              <a:defRPr b="0" i="0" sz="1000" u="none" cap="none" strike="noStrike">
                <a:solidFill>
                  <a:srgbClr val="ADADAD"/>
                </a:solidFill>
                <a:latin typeface="Arial"/>
                <a:ea typeface="Arial"/>
                <a:cs typeface="Arial"/>
                <a:sym typeface="Arial"/>
              </a:defRPr>
            </a:lvl1pPr>
            <a:lvl2pPr indent="0" lvl="1" marL="0" marR="0" rtl="0" algn="r">
              <a:lnSpc>
                <a:spcPct val="100000"/>
              </a:lnSpc>
              <a:spcBef>
                <a:spcPts val="0"/>
              </a:spcBef>
              <a:buClr>
                <a:srgbClr val="ADADAD"/>
              </a:buClr>
              <a:buSzPts val="1000"/>
              <a:buFont typeface="Arial"/>
              <a:buNone/>
              <a:defRPr b="0" i="0" sz="1000" u="none" cap="none" strike="noStrike">
                <a:solidFill>
                  <a:srgbClr val="ADADAD"/>
                </a:solidFill>
                <a:latin typeface="Arial"/>
                <a:ea typeface="Arial"/>
                <a:cs typeface="Arial"/>
                <a:sym typeface="Arial"/>
              </a:defRPr>
            </a:lvl2pPr>
            <a:lvl3pPr indent="0" lvl="2" marL="0" marR="0" rtl="0" algn="r">
              <a:lnSpc>
                <a:spcPct val="100000"/>
              </a:lnSpc>
              <a:spcBef>
                <a:spcPts val="0"/>
              </a:spcBef>
              <a:buClr>
                <a:srgbClr val="ADADAD"/>
              </a:buClr>
              <a:buSzPts val="1000"/>
              <a:buFont typeface="Arial"/>
              <a:buNone/>
              <a:defRPr b="0" i="0" sz="1000" u="none" cap="none" strike="noStrike">
                <a:solidFill>
                  <a:srgbClr val="ADADAD"/>
                </a:solidFill>
                <a:latin typeface="Arial"/>
                <a:ea typeface="Arial"/>
                <a:cs typeface="Arial"/>
                <a:sym typeface="Arial"/>
              </a:defRPr>
            </a:lvl3pPr>
            <a:lvl4pPr indent="0" lvl="3" marL="0" marR="0" rtl="0" algn="r">
              <a:lnSpc>
                <a:spcPct val="100000"/>
              </a:lnSpc>
              <a:spcBef>
                <a:spcPts val="0"/>
              </a:spcBef>
              <a:buClr>
                <a:srgbClr val="ADADAD"/>
              </a:buClr>
              <a:buSzPts val="1000"/>
              <a:buFont typeface="Arial"/>
              <a:buNone/>
              <a:defRPr b="0" i="0" sz="1000" u="none" cap="none" strike="noStrike">
                <a:solidFill>
                  <a:srgbClr val="ADADAD"/>
                </a:solidFill>
                <a:latin typeface="Arial"/>
                <a:ea typeface="Arial"/>
                <a:cs typeface="Arial"/>
                <a:sym typeface="Arial"/>
              </a:defRPr>
            </a:lvl4pPr>
            <a:lvl5pPr indent="0" lvl="4" marL="0" marR="0" rtl="0" algn="r">
              <a:lnSpc>
                <a:spcPct val="100000"/>
              </a:lnSpc>
              <a:spcBef>
                <a:spcPts val="0"/>
              </a:spcBef>
              <a:buClr>
                <a:srgbClr val="ADADAD"/>
              </a:buClr>
              <a:buSzPts val="1000"/>
              <a:buFont typeface="Arial"/>
              <a:buNone/>
              <a:defRPr b="0" i="0" sz="1000" u="none" cap="none" strike="noStrike">
                <a:solidFill>
                  <a:srgbClr val="ADADAD"/>
                </a:solidFill>
                <a:latin typeface="Arial"/>
                <a:ea typeface="Arial"/>
                <a:cs typeface="Arial"/>
                <a:sym typeface="Arial"/>
              </a:defRPr>
            </a:lvl5pPr>
            <a:lvl6pPr indent="0" lvl="5" marL="0" marR="0" rtl="0" algn="r">
              <a:lnSpc>
                <a:spcPct val="100000"/>
              </a:lnSpc>
              <a:spcBef>
                <a:spcPts val="0"/>
              </a:spcBef>
              <a:buClr>
                <a:srgbClr val="ADADAD"/>
              </a:buClr>
              <a:buSzPts val="1000"/>
              <a:buFont typeface="Arial"/>
              <a:buNone/>
              <a:defRPr b="0" i="0" sz="1000" u="none" cap="none" strike="noStrike">
                <a:solidFill>
                  <a:srgbClr val="ADADAD"/>
                </a:solidFill>
                <a:latin typeface="Arial"/>
                <a:ea typeface="Arial"/>
                <a:cs typeface="Arial"/>
                <a:sym typeface="Arial"/>
              </a:defRPr>
            </a:lvl6pPr>
            <a:lvl7pPr indent="0" lvl="6" marL="0" marR="0" rtl="0" algn="r">
              <a:lnSpc>
                <a:spcPct val="100000"/>
              </a:lnSpc>
              <a:spcBef>
                <a:spcPts val="0"/>
              </a:spcBef>
              <a:buClr>
                <a:srgbClr val="ADADAD"/>
              </a:buClr>
              <a:buSzPts val="1000"/>
              <a:buFont typeface="Arial"/>
              <a:buNone/>
              <a:defRPr b="0" i="0" sz="1000" u="none" cap="none" strike="noStrike">
                <a:solidFill>
                  <a:srgbClr val="ADADAD"/>
                </a:solidFill>
                <a:latin typeface="Arial"/>
                <a:ea typeface="Arial"/>
                <a:cs typeface="Arial"/>
                <a:sym typeface="Arial"/>
              </a:defRPr>
            </a:lvl7pPr>
            <a:lvl8pPr indent="0" lvl="7" marL="0" marR="0" rtl="0" algn="r">
              <a:lnSpc>
                <a:spcPct val="100000"/>
              </a:lnSpc>
              <a:spcBef>
                <a:spcPts val="0"/>
              </a:spcBef>
              <a:buClr>
                <a:srgbClr val="ADADAD"/>
              </a:buClr>
              <a:buSzPts val="1000"/>
              <a:buFont typeface="Arial"/>
              <a:buNone/>
              <a:defRPr b="0" i="0" sz="1000" u="none" cap="none" strike="noStrike">
                <a:solidFill>
                  <a:srgbClr val="ADADAD"/>
                </a:solidFill>
                <a:latin typeface="Arial"/>
                <a:ea typeface="Arial"/>
                <a:cs typeface="Arial"/>
                <a:sym typeface="Arial"/>
              </a:defRPr>
            </a:lvl8pPr>
            <a:lvl9pPr indent="0" lvl="8" marL="0" marR="0" rtl="0" algn="r">
              <a:lnSpc>
                <a:spcPct val="100000"/>
              </a:lnSpc>
              <a:spcBef>
                <a:spcPts val="0"/>
              </a:spcBef>
              <a:buClr>
                <a:srgbClr val="ADADAD"/>
              </a:buClr>
              <a:buSzPts val="1000"/>
              <a:buFont typeface="Arial"/>
              <a:buNone/>
              <a:defRPr b="0" i="0" sz="1000" u="none" cap="none"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hyperlink" Target="http://www.youtube.com/watch?v=mhZ8rPHezas" TargetMode="External"/><Relationship Id="rId5" Type="http://schemas.openxmlformats.org/officeDocument/2006/relationships/image" Target="../media/image1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3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6.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17.xml"/><Relationship Id="rId3" Type="http://schemas.openxmlformats.org/officeDocument/2006/relationships/image" Target="../media/image2.pn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8.xml"/><Relationship Id="rId3" Type="http://schemas.openxmlformats.org/officeDocument/2006/relationships/image" Target="../media/image2.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9.xml"/><Relationship Id="rId3" Type="http://schemas.openxmlformats.org/officeDocument/2006/relationships/image" Target="../media/image2.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3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0.xml"/><Relationship Id="rId3" Type="http://schemas.openxmlformats.org/officeDocument/2006/relationships/image" Target="../media/image2.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1.xml"/><Relationship Id="rId3" Type="http://schemas.openxmlformats.org/officeDocument/2006/relationships/image" Target="../media/image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2.xml"/><Relationship Id="rId3" Type="http://schemas.openxmlformats.org/officeDocument/2006/relationships/image" Target="../media/image2.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3.xml"/><Relationship Id="rId3" Type="http://schemas.openxmlformats.org/officeDocument/2006/relationships/image" Target="../media/image2.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4.xml"/><Relationship Id="rId3"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25.xml"/><Relationship Id="rId3" Type="http://schemas.openxmlformats.org/officeDocument/2006/relationships/image" Target="../media/image2.pn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26.xml"/><Relationship Id="rId3"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27.xml"/><Relationship Id="rId3" Type="http://schemas.openxmlformats.org/officeDocument/2006/relationships/image" Target="../media/image2.png"/><Relationship Id="rId4" Type="http://schemas.openxmlformats.org/officeDocument/2006/relationships/image" Target="../media/image29.jpg"/><Relationship Id="rId5" Type="http://schemas.openxmlformats.org/officeDocument/2006/relationships/image" Target="../media/image28.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28.xml"/><Relationship Id="rId3"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29.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0.xml"/><Relationship Id="rId3" Type="http://schemas.openxmlformats.org/officeDocument/2006/relationships/image" Target="../media/image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31.xml"/><Relationship Id="rId3" Type="http://schemas.openxmlformats.org/officeDocument/2006/relationships/image" Target="../media/image2.png"/><Relationship Id="rId4" Type="http://schemas.openxmlformats.org/officeDocument/2006/relationships/hyperlink" Target="mailto:info@peoplesschool.us"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32.xml"/><Relationship Id="rId3" Type="http://schemas.openxmlformats.org/officeDocument/2006/relationships/image" Target="../media/image2.png"/><Relationship Id="rId4" Type="http://schemas.openxmlformats.org/officeDocument/2006/relationships/image" Target="../media/image22.png"/><Relationship Id="rId5" Type="http://schemas.openxmlformats.org/officeDocument/2006/relationships/image" Target="../media/image18.png"/><Relationship Id="rId6" Type="http://schemas.openxmlformats.org/officeDocument/2006/relationships/image" Target="../media/image27.png"/><Relationship Id="rId7" Type="http://schemas.openxmlformats.org/officeDocument/2006/relationships/image" Target="../media/image3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33.xml"/><Relationship Id="rId3" Type="http://schemas.openxmlformats.org/officeDocument/2006/relationships/image" Target="../media/image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2.png"/><Relationship Id="rId4" Type="http://schemas.openxmlformats.org/officeDocument/2006/relationships/hyperlink" Target="http://www.youtube.com/watch?v=OidIzOPERp8" TargetMode="External"/><Relationship Id="rId5" Type="http://schemas.openxmlformats.org/officeDocument/2006/relationships/image" Target="../media/image3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36.jpg"/><Relationship Id="rId5" Type="http://schemas.openxmlformats.org/officeDocument/2006/relationships/image" Target="../media/image3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26.jpg"/><Relationship Id="rId5" Type="http://schemas.openxmlformats.org/officeDocument/2006/relationships/image" Target="../media/image3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hyperlink" Target="http://www.youtube.com/watch?v=ikGV8A9PeqY" TargetMode="External"/><Relationship Id="rId5"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pic>
        <p:nvPicPr>
          <p:cNvPr id="336" name="Google Shape;336;p1"/>
          <p:cNvPicPr preferRelativeResize="0"/>
          <p:nvPr/>
        </p:nvPicPr>
        <p:blipFill rotWithShape="1">
          <a:blip r:embed="rId3">
            <a:alphaModFix/>
          </a:blip>
          <a:srcRect b="0" l="0" r="0" t="0"/>
          <a:stretch/>
        </p:blipFill>
        <p:spPr>
          <a:xfrm>
            <a:off x="4182120" y="152280"/>
            <a:ext cx="779040" cy="779040"/>
          </a:xfrm>
          <a:prstGeom prst="rect">
            <a:avLst/>
          </a:prstGeom>
          <a:noFill/>
          <a:ln>
            <a:noFill/>
          </a:ln>
        </p:spPr>
      </p:pic>
      <p:sp>
        <p:nvSpPr>
          <p:cNvPr id="337" name="Google Shape;337;p1"/>
          <p:cNvSpPr/>
          <p:nvPr/>
        </p:nvSpPr>
        <p:spPr>
          <a:xfrm>
            <a:off x="1645920" y="1089360"/>
            <a:ext cx="5869080" cy="3872520"/>
          </a:xfrm>
          <a:prstGeom prst="rect">
            <a:avLst/>
          </a:prstGeom>
          <a:solidFill>
            <a:srgbClr val="B21F15"/>
          </a:solidFill>
          <a:ln cap="flat" cmpd="sng" w="9525">
            <a:solidFill>
              <a:srgbClr val="30303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
          <p:cNvSpPr/>
          <p:nvPr/>
        </p:nvSpPr>
        <p:spPr>
          <a:xfrm>
            <a:off x="1655280" y="4565520"/>
            <a:ext cx="5850360" cy="60876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E4E5B8"/>
              </a:buClr>
              <a:buSzPts val="1400"/>
              <a:buFont typeface="Georgia"/>
              <a:buNone/>
            </a:pPr>
            <a:r>
              <a:rPr i="1" lang="en">
                <a:solidFill>
                  <a:srgbClr val="E4E5B8"/>
                </a:solidFill>
                <a:latin typeface="Georgia"/>
                <a:ea typeface="Georgia"/>
                <a:cs typeface="Georgia"/>
                <a:sym typeface="Georgia"/>
              </a:rPr>
              <a:t>L’ </a:t>
            </a:r>
            <a:r>
              <a:rPr b="0" i="1" lang="en" sz="1400" u="none" cap="none" strike="noStrike">
                <a:solidFill>
                  <a:srgbClr val="E4E5B8"/>
                </a:solidFill>
                <a:latin typeface="Georgia"/>
                <a:ea typeface="Georgia"/>
                <a:cs typeface="Georgia"/>
                <a:sym typeface="Georgia"/>
              </a:rPr>
              <a:t>Internationale</a:t>
            </a:r>
            <a:r>
              <a:rPr b="0" i="0" lang="en" sz="1400" u="none" cap="none" strike="noStrike">
                <a:solidFill>
                  <a:srgbClr val="E4E5B8"/>
                </a:solidFill>
                <a:latin typeface="Georgia"/>
                <a:ea typeface="Georgia"/>
                <a:cs typeface="Georgia"/>
                <a:sym typeface="Georgia"/>
              </a:rPr>
              <a:t> - </a:t>
            </a:r>
            <a:r>
              <a:rPr lang="en">
                <a:solidFill>
                  <a:srgbClr val="E4E5B8"/>
                </a:solidFill>
                <a:latin typeface="Georgia"/>
                <a:ea typeface="Georgia"/>
                <a:cs typeface="Georgia"/>
                <a:sym typeface="Georgia"/>
              </a:rPr>
              <a:t>Sung in the original French language.</a:t>
            </a:r>
            <a:endParaRPr b="0" i="0" sz="1400" u="none" cap="none" strike="noStrike">
              <a:latin typeface="Arial"/>
              <a:ea typeface="Arial"/>
              <a:cs typeface="Arial"/>
              <a:sym typeface="Arial"/>
            </a:endParaRPr>
          </a:p>
        </p:txBody>
      </p:sp>
      <p:pic>
        <p:nvPicPr>
          <p:cNvPr descr="L'Internationale, une chanson merveilleuse...&#10;&#10;L'International n'est pas seulement &quot;la chanson française&quot; la plus connue au monde, mais &quot;la chanson&quot; la plus connue et la plus chantée du monde...&#10;&#10;C'était l'hymne de la république soviétique jusqu'aux années quarante du vingtième siècle, où il a acquis un prestige qui survit aujourd'hui. En Chine, comme vous pouvez le voir dans la vidéo, il jouit également d'un large prestige: la version chinoise de l'Internationale est enseignée aux enfants dans toutes les écoles du pays.&#10;&#10;Il est incompréhensible et regrettable que cette belle et généreuse chanson soit si absente et oubliée en France dans ces jours sombres et &quot;machroniques&quot;...&#10;&#10;Quoi qu'il en soit, allons à cette belle version chinoise ...&#10;&#10;&#10;Le texte intégral de l'original en français est ci-dessous:&#10;&#10;&#10;L'Internationale (1888)&#10;Eugène Pottier et Pierre De Geyter&#10;&#10;Debout les damnés de la terre&#10;Debout les forçats de la faim&#10;La raison tonne en son cratère&#10;C'est l'éruption de la fin&#10;Du passé faisons table rase&#10;Foule, esclaves, debout, debout&#10;La monde va changer de base&#10;Nous ne sommes rien, soyons tout!&#10;&#10;C'est la lutte finale&#10;Groupons nous, et demain&#10;L'Internationale&#10;Sera le genre humain&#10;&#10;Il n'est pas de sauveurs suprêmes&#10;Ni Dieu, ni César, ni tribun&#10;Producteurs, sauvons nous nous-mêmes&#10;Décrétons le salut commun&#10;Pour que le voleur rende gorge&#10;Pour tirer l'esprit du cachot&#10;Soufflons nous même notre forge&#10;Battons le fer quand il est chaud&#10;&#10;C'est la lutte finale&#10;Groupons nous, et demain&#10;L'Internationale&#10;Sera le genre humain&#10;&#10;L'état comprime et la loi triche&#10;L'impôt saigne le malheureux&#10;Nul devoir ne s'impose au riche&#10;Le droit du pauvre est un mot creux&#10;C'est assez, languir en tutelle&#10;L'égalité veut d'autres lois&#10;Pas de droits sans devoirs dit-elle&#10;Égaux, pas de devoirs sans droits!&#10;&#10;C'est la lutte finale&#10;Groupons nous, et demain&#10;L'Internationale&#10;Sera le genre humain&#10;&#10;Hideux dans leur apothéose&#10;Les rois de la mine et du rail&#10;Ont-ils jamais fait autre chose&#10;Que dévaliser le travail&#10;Dans les coffres-forts de la bande&#10;Ce qu'il a crée s'est fondu&#10;En décrétant qu'on le lui rende&#10;Le peuple ne veut que son dû&#10;&#10;C'est la lutte finale&#10;Groupons nous, et demain&#10;L'Internationale&#10;Sera le genre humain&#10;&#10;Les rois nous soûlaient de fumées&#10;Paix entre nous, guerre aux tyrans&#10;Appliquons la grève aux armées&#10;Crosse en l'air et rompons les rangs&#10;S'ils s'obstinent ces cannibales&#10;A faire de nous des héros&#10;Ils sauront bientôt que nos balles&#10;Sont pour nos propres généraux&#10;&#10;C'est la lutte finale&#10;Groupons nous, et demain&#10;L'Internationale&#10;Sera le genre humain&#10;&#10;Ouvriers, paysans, nous sommes&#10;Le grand parti des travailleurs&#10;La terre n'appartient qu'aux hommes&#10;L'oisif ira loger ailleurs&#10;Combien, de nos chairs se repaissent&#10;Mais si les corbeaux, les vautours&#10;Un de ces matins disparaissent&#10;Le soleil brillera toujours" id="339" name="Google Shape;339;p1" title="L'Internationale - Une version fantastique!">
            <a:hlinkClick r:id="rId4"/>
          </p:cNvPr>
          <p:cNvPicPr preferRelativeResize="0"/>
          <p:nvPr/>
        </p:nvPicPr>
        <p:blipFill>
          <a:blip r:embed="rId5">
            <a:alphaModFix/>
          </a:blip>
          <a:stretch>
            <a:fillRect/>
          </a:stretch>
        </p:blipFill>
        <p:spPr>
          <a:xfrm>
            <a:off x="1655275" y="1089350"/>
            <a:ext cx="5837650" cy="34761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9"/>
                                        </p:tgtEl>
                                        <p:attrNameLst>
                                          <p:attrName>style.visibility</p:attrName>
                                        </p:attrNameLst>
                                      </p:cBhvr>
                                      <p:to>
                                        <p:strVal val="visible"/>
                                      </p:to>
                                    </p:set>
                                    <p:animEffect filter="fade" transition="in">
                                      <p:cBhvr>
                                        <p:cTn dur="1000"/>
                                        <p:tgtEl>
                                          <p:spTgt spid="3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g2254f92da54_0_160"/>
          <p:cNvSpPr txBox="1"/>
          <p:nvPr>
            <p:ph idx="4294967295" type="title"/>
          </p:nvPr>
        </p:nvSpPr>
        <p:spPr>
          <a:xfrm>
            <a:off x="311760" y="3312720"/>
            <a:ext cx="8520000" cy="841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E4E5B8"/>
              </a:buClr>
              <a:buSzPts val="5200"/>
              <a:buFont typeface="Georgia"/>
              <a:buNone/>
            </a:pPr>
            <a:r>
              <a:rPr b="0" i="0" lang="en" sz="5200" u="none" cap="none" strike="noStrike">
                <a:solidFill>
                  <a:srgbClr val="E4E5B8"/>
                </a:solidFill>
                <a:latin typeface="Georgia"/>
                <a:ea typeface="Georgia"/>
                <a:cs typeface="Georgia"/>
                <a:sym typeface="Georgia"/>
              </a:rPr>
              <a:t>Discussion</a:t>
            </a:r>
            <a:endParaRPr b="0" i="0" sz="5200" u="none" cap="none" strike="noStrike">
              <a:solidFill>
                <a:srgbClr val="000000"/>
              </a:solidFill>
              <a:latin typeface="Arial"/>
              <a:ea typeface="Arial"/>
              <a:cs typeface="Arial"/>
              <a:sym typeface="Arial"/>
            </a:endParaRPr>
          </a:p>
        </p:txBody>
      </p:sp>
      <p:pic>
        <p:nvPicPr>
          <p:cNvPr id="409" name="Google Shape;409;g2254f92da54_0_160"/>
          <p:cNvPicPr preferRelativeResize="0"/>
          <p:nvPr/>
        </p:nvPicPr>
        <p:blipFill rotWithShape="1">
          <a:blip r:embed="rId3">
            <a:alphaModFix/>
          </a:blip>
          <a:srcRect b="0" l="0" r="0" t="0"/>
          <a:stretch/>
        </p:blipFill>
        <p:spPr>
          <a:xfrm>
            <a:off x="3648960" y="897840"/>
            <a:ext cx="1845720" cy="184572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g2254f92da54_0_23"/>
          <p:cNvSpPr/>
          <p:nvPr/>
        </p:nvSpPr>
        <p:spPr>
          <a:xfrm>
            <a:off x="0" y="0"/>
            <a:ext cx="9143700" cy="1101000"/>
          </a:xfrm>
          <a:prstGeom prst="rect">
            <a:avLst/>
          </a:prstGeom>
          <a:solidFill>
            <a:srgbClr val="303030"/>
          </a:solidFill>
          <a:ln cap="flat" cmpd="sng" w="9525">
            <a:solidFill>
              <a:srgbClr val="30303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g2254f92da54_0_23"/>
          <p:cNvSpPr txBox="1"/>
          <p:nvPr>
            <p:ph type="title"/>
          </p:nvPr>
        </p:nvSpPr>
        <p:spPr>
          <a:xfrm>
            <a:off x="1658160" y="264240"/>
            <a:ext cx="7249200" cy="572400"/>
          </a:xfrm>
          <a:prstGeom prst="rect">
            <a:avLst/>
          </a:prstGeom>
          <a:noFill/>
          <a:ln>
            <a:noFill/>
          </a:ln>
        </p:spPr>
        <p:txBody>
          <a:bodyPr anchorCtr="0" anchor="t" bIns="91425" lIns="0" spcFirstLastPara="1" rIns="0" wrap="square" tIns="91425">
            <a:normAutofit fontScale="90000"/>
          </a:bodyPr>
          <a:lstStyle/>
          <a:p>
            <a:pPr indent="0" lvl="0" marL="0" rtl="0" algn="l">
              <a:lnSpc>
                <a:spcPct val="100000"/>
              </a:lnSpc>
              <a:spcBef>
                <a:spcPts val="0"/>
              </a:spcBef>
              <a:spcAft>
                <a:spcPts val="0"/>
              </a:spcAft>
              <a:buClr>
                <a:srgbClr val="E4E5B8"/>
              </a:buClr>
              <a:buSzPct val="100000"/>
              <a:buFont typeface="Georgia"/>
              <a:buNone/>
            </a:pPr>
            <a:r>
              <a:rPr b="0" lang="en" sz="2800" strike="noStrike">
                <a:solidFill>
                  <a:srgbClr val="E4E5B8"/>
                </a:solidFill>
                <a:latin typeface="Georgia"/>
                <a:ea typeface="Georgia"/>
                <a:cs typeface="Georgia"/>
                <a:sym typeface="Georgia"/>
              </a:rPr>
              <a:t>Timeline of the Paris Commune</a:t>
            </a:r>
            <a:endParaRPr b="0" sz="2800" strike="noStrike">
              <a:solidFill>
                <a:srgbClr val="000000"/>
              </a:solidFill>
              <a:latin typeface="Arial"/>
              <a:ea typeface="Arial"/>
              <a:cs typeface="Arial"/>
              <a:sym typeface="Arial"/>
            </a:endParaRPr>
          </a:p>
        </p:txBody>
      </p:sp>
      <p:pic>
        <p:nvPicPr>
          <p:cNvPr id="416" name="Google Shape;416;g2254f92da54_0_23"/>
          <p:cNvPicPr preferRelativeResize="0"/>
          <p:nvPr/>
        </p:nvPicPr>
        <p:blipFill rotWithShape="1">
          <a:blip r:embed="rId3">
            <a:alphaModFix/>
          </a:blip>
          <a:srcRect b="0" l="0" r="0" t="0"/>
          <a:stretch/>
        </p:blipFill>
        <p:spPr>
          <a:xfrm>
            <a:off x="406440" y="112680"/>
            <a:ext cx="875880" cy="875880"/>
          </a:xfrm>
          <a:prstGeom prst="rect">
            <a:avLst/>
          </a:prstGeom>
          <a:noFill/>
          <a:ln>
            <a:noFill/>
          </a:ln>
        </p:spPr>
      </p:pic>
      <p:sp>
        <p:nvSpPr>
          <p:cNvPr id="417" name="Google Shape;417;g2254f92da54_0_23"/>
          <p:cNvSpPr txBox="1"/>
          <p:nvPr/>
        </p:nvSpPr>
        <p:spPr>
          <a:xfrm>
            <a:off x="228600" y="1223425"/>
            <a:ext cx="5859000" cy="346200"/>
          </a:xfrm>
          <a:prstGeom prst="rect">
            <a:avLst/>
          </a:prstGeom>
          <a:noFill/>
          <a:ln>
            <a:noFill/>
          </a:ln>
        </p:spPr>
        <p:txBody>
          <a:bodyPr anchorCtr="0" anchor="t" bIns="45000" lIns="90000" spcFirstLastPara="1" rIns="90000" wrap="square" tIns="45000">
            <a:noAutofit/>
          </a:bodyPr>
          <a:lstStyle/>
          <a:p>
            <a:pPr indent="-342900" lvl="0" marL="457200" marR="0" rtl="0" algn="l">
              <a:spcBef>
                <a:spcPts val="0"/>
              </a:spcBef>
              <a:spcAft>
                <a:spcPts val="0"/>
              </a:spcAft>
              <a:buClr>
                <a:srgbClr val="E4E5B8"/>
              </a:buClr>
              <a:buSzPts val="1800"/>
              <a:buFont typeface="Georgia"/>
              <a:buChar char="●"/>
            </a:pPr>
            <a:r>
              <a:rPr lang="en" sz="1800">
                <a:solidFill>
                  <a:srgbClr val="E4E5B8"/>
                </a:solidFill>
                <a:latin typeface="Georgia"/>
                <a:ea typeface="Georgia"/>
                <a:cs typeface="Georgia"/>
                <a:sym typeface="Georgia"/>
              </a:rPr>
              <a:t>From that day they became known as "Les Communards", but they made a mistake which would turn out to be fatal later. They did not pursue the fleeing bourgeois army to wipe them off. Mistakenly, they let the regular army regroup in Versailles under the bourgeois government headed by Thiers.</a:t>
            </a:r>
            <a:endParaRPr sz="1800">
              <a:solidFill>
                <a:srgbClr val="E4E5B8"/>
              </a:solidFill>
              <a:latin typeface="Georgia"/>
              <a:ea typeface="Georgia"/>
              <a:cs typeface="Georgia"/>
              <a:sym typeface="Georgia"/>
            </a:endParaRPr>
          </a:p>
          <a:p>
            <a:pPr indent="0" lvl="0" marL="0" marR="0" rtl="0" algn="l">
              <a:spcBef>
                <a:spcPts val="0"/>
              </a:spcBef>
              <a:spcAft>
                <a:spcPts val="0"/>
              </a:spcAft>
              <a:buNone/>
            </a:pPr>
            <a:r>
              <a:t/>
            </a:r>
            <a:endParaRPr sz="1800">
              <a:solidFill>
                <a:srgbClr val="E4E5B8"/>
              </a:solidFill>
              <a:latin typeface="Georgia"/>
              <a:ea typeface="Georgia"/>
              <a:cs typeface="Georgia"/>
              <a:sym typeface="Georgia"/>
            </a:endParaRPr>
          </a:p>
          <a:p>
            <a:pPr indent="-342900" lvl="0" marL="457200" marR="0" rtl="0" algn="l">
              <a:spcBef>
                <a:spcPts val="0"/>
              </a:spcBef>
              <a:spcAft>
                <a:spcPts val="0"/>
              </a:spcAft>
              <a:buClr>
                <a:srgbClr val="E4E5B8"/>
              </a:buClr>
              <a:buSzPts val="1800"/>
              <a:buFont typeface="Georgia"/>
              <a:buChar char="●"/>
            </a:pPr>
            <a:r>
              <a:rPr lang="en" sz="1800">
                <a:solidFill>
                  <a:srgbClr val="E4E5B8"/>
                </a:solidFill>
                <a:latin typeface="Georgia"/>
                <a:ea typeface="Georgia"/>
                <a:cs typeface="Georgia"/>
                <a:sym typeface="Georgia"/>
              </a:rPr>
              <a:t>Another huge mistake by the Communards was to leave the Bank of France. They stopped at the gates of it. All the gold of France was there to take. The Bank of France paid Thiers army and government with that gold.</a:t>
            </a:r>
            <a:endParaRPr sz="1800">
              <a:solidFill>
                <a:srgbClr val="E4E5B8"/>
              </a:solidFill>
              <a:latin typeface="Georgia"/>
              <a:ea typeface="Georgia"/>
              <a:cs typeface="Georgia"/>
              <a:sym typeface="Georgia"/>
            </a:endParaRPr>
          </a:p>
        </p:txBody>
      </p:sp>
      <p:pic>
        <p:nvPicPr>
          <p:cNvPr id="418" name="Google Shape;418;g2254f92da54_0_23"/>
          <p:cNvPicPr preferRelativeResize="0"/>
          <p:nvPr/>
        </p:nvPicPr>
        <p:blipFill>
          <a:blip r:embed="rId4">
            <a:alphaModFix/>
          </a:blip>
          <a:stretch>
            <a:fillRect/>
          </a:stretch>
        </p:blipFill>
        <p:spPr>
          <a:xfrm>
            <a:off x="6553225" y="264250"/>
            <a:ext cx="2237725" cy="3092975"/>
          </a:xfrm>
          <a:prstGeom prst="rect">
            <a:avLst/>
          </a:prstGeom>
          <a:noFill/>
          <a:ln>
            <a:noFill/>
          </a:ln>
        </p:spPr>
      </p:pic>
      <p:pic>
        <p:nvPicPr>
          <p:cNvPr id="419" name="Google Shape;419;g2254f92da54_0_23"/>
          <p:cNvPicPr preferRelativeResize="0"/>
          <p:nvPr/>
        </p:nvPicPr>
        <p:blipFill rotWithShape="1">
          <a:blip r:embed="rId5">
            <a:alphaModFix/>
          </a:blip>
          <a:srcRect b="0" l="0" r="0" t="25849"/>
          <a:stretch/>
        </p:blipFill>
        <p:spPr>
          <a:xfrm>
            <a:off x="6553225" y="3357225"/>
            <a:ext cx="2237726" cy="14814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g2254f92da54_0_34"/>
          <p:cNvSpPr/>
          <p:nvPr/>
        </p:nvSpPr>
        <p:spPr>
          <a:xfrm>
            <a:off x="0" y="0"/>
            <a:ext cx="9143700" cy="1101000"/>
          </a:xfrm>
          <a:prstGeom prst="rect">
            <a:avLst/>
          </a:prstGeom>
          <a:solidFill>
            <a:srgbClr val="303030"/>
          </a:solidFill>
          <a:ln cap="flat" cmpd="sng" w="9525">
            <a:solidFill>
              <a:srgbClr val="30303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g2254f92da54_0_34"/>
          <p:cNvSpPr txBox="1"/>
          <p:nvPr>
            <p:ph type="title"/>
          </p:nvPr>
        </p:nvSpPr>
        <p:spPr>
          <a:xfrm>
            <a:off x="1658160" y="264240"/>
            <a:ext cx="7249200" cy="572400"/>
          </a:xfrm>
          <a:prstGeom prst="rect">
            <a:avLst/>
          </a:prstGeom>
          <a:noFill/>
          <a:ln>
            <a:noFill/>
          </a:ln>
        </p:spPr>
        <p:txBody>
          <a:bodyPr anchorCtr="0" anchor="t" bIns="91425" lIns="0" spcFirstLastPara="1" rIns="0" wrap="square" tIns="91425">
            <a:normAutofit fontScale="90000"/>
          </a:bodyPr>
          <a:lstStyle/>
          <a:p>
            <a:pPr indent="0" lvl="0" marL="0" rtl="0" algn="l">
              <a:lnSpc>
                <a:spcPct val="100000"/>
              </a:lnSpc>
              <a:spcBef>
                <a:spcPts val="0"/>
              </a:spcBef>
              <a:spcAft>
                <a:spcPts val="0"/>
              </a:spcAft>
              <a:buClr>
                <a:srgbClr val="E4E5B8"/>
              </a:buClr>
              <a:buSzPct val="100000"/>
              <a:buFont typeface="Georgia"/>
              <a:buNone/>
            </a:pPr>
            <a:r>
              <a:rPr b="0" lang="en" sz="2800" strike="noStrike">
                <a:solidFill>
                  <a:srgbClr val="E4E5B8"/>
                </a:solidFill>
                <a:latin typeface="Georgia"/>
                <a:ea typeface="Georgia"/>
                <a:cs typeface="Georgia"/>
                <a:sym typeface="Georgia"/>
              </a:rPr>
              <a:t>Timeline of the Paris Commune</a:t>
            </a:r>
            <a:endParaRPr b="0" sz="2800" strike="noStrike">
              <a:solidFill>
                <a:srgbClr val="000000"/>
              </a:solidFill>
              <a:latin typeface="Arial"/>
              <a:ea typeface="Arial"/>
              <a:cs typeface="Arial"/>
              <a:sym typeface="Arial"/>
            </a:endParaRPr>
          </a:p>
        </p:txBody>
      </p:sp>
      <p:pic>
        <p:nvPicPr>
          <p:cNvPr id="426" name="Google Shape;426;g2254f92da54_0_34"/>
          <p:cNvPicPr preferRelativeResize="0"/>
          <p:nvPr/>
        </p:nvPicPr>
        <p:blipFill rotWithShape="1">
          <a:blip r:embed="rId3">
            <a:alphaModFix/>
          </a:blip>
          <a:srcRect b="0" l="0" r="0" t="0"/>
          <a:stretch/>
        </p:blipFill>
        <p:spPr>
          <a:xfrm>
            <a:off x="406440" y="112680"/>
            <a:ext cx="875880" cy="875880"/>
          </a:xfrm>
          <a:prstGeom prst="rect">
            <a:avLst/>
          </a:prstGeom>
          <a:noFill/>
          <a:ln>
            <a:noFill/>
          </a:ln>
        </p:spPr>
      </p:pic>
      <p:sp>
        <p:nvSpPr>
          <p:cNvPr id="427" name="Google Shape;427;g2254f92da54_0_34"/>
          <p:cNvSpPr txBox="1"/>
          <p:nvPr/>
        </p:nvSpPr>
        <p:spPr>
          <a:xfrm>
            <a:off x="228600" y="1223425"/>
            <a:ext cx="8678700" cy="346200"/>
          </a:xfrm>
          <a:prstGeom prst="rect">
            <a:avLst/>
          </a:prstGeom>
          <a:noFill/>
          <a:ln>
            <a:noFill/>
          </a:ln>
        </p:spPr>
        <p:txBody>
          <a:bodyPr anchorCtr="0" anchor="t" bIns="45000" lIns="90000" spcFirstLastPara="1" rIns="90000" wrap="square" tIns="45000">
            <a:noAutofit/>
          </a:bodyPr>
          <a:lstStyle/>
          <a:p>
            <a:pPr indent="-330200" lvl="0" marL="457200" marR="0" rtl="0" algn="l">
              <a:spcBef>
                <a:spcPts val="0"/>
              </a:spcBef>
              <a:spcAft>
                <a:spcPts val="0"/>
              </a:spcAft>
              <a:buClr>
                <a:srgbClr val="E4E5B8"/>
              </a:buClr>
              <a:buSzPts val="1600"/>
              <a:buFont typeface="Georgia"/>
              <a:buChar char="●"/>
            </a:pPr>
            <a:r>
              <a:rPr lang="en" sz="1600">
                <a:solidFill>
                  <a:srgbClr val="E4E5B8"/>
                </a:solidFill>
                <a:latin typeface="Georgia"/>
                <a:ea typeface="Georgia"/>
                <a:cs typeface="Georgia"/>
                <a:sym typeface="Georgia"/>
              </a:rPr>
              <a:t>This naïveté was criticized by Marx and didn’t get lost on Lenin 50 years later. (During the October 1917 uprising, one of the first missions of the Red Guards and the Military Revolutionary Committee was to secure at once Kerensky government’s gold.)</a:t>
            </a:r>
            <a:endParaRPr sz="1600">
              <a:solidFill>
                <a:srgbClr val="E4E5B8"/>
              </a:solidFill>
              <a:latin typeface="Georgia"/>
              <a:ea typeface="Georgia"/>
              <a:cs typeface="Georgia"/>
              <a:sym typeface="Georgia"/>
            </a:endParaRPr>
          </a:p>
          <a:p>
            <a:pPr indent="0" lvl="0" marL="0" marR="0" rtl="0" algn="l">
              <a:spcBef>
                <a:spcPts val="0"/>
              </a:spcBef>
              <a:spcAft>
                <a:spcPts val="0"/>
              </a:spcAft>
              <a:buNone/>
            </a:pPr>
            <a:r>
              <a:t/>
            </a:r>
            <a:endParaRPr sz="1600">
              <a:solidFill>
                <a:srgbClr val="E4E5B8"/>
              </a:solidFill>
              <a:latin typeface="Georgia"/>
              <a:ea typeface="Georgia"/>
              <a:cs typeface="Georgia"/>
              <a:sym typeface="Georgia"/>
            </a:endParaRPr>
          </a:p>
          <a:p>
            <a:pPr indent="-330200" lvl="0" marL="457200" marR="0" rtl="0" algn="l">
              <a:spcBef>
                <a:spcPts val="0"/>
              </a:spcBef>
              <a:spcAft>
                <a:spcPts val="0"/>
              </a:spcAft>
              <a:buClr>
                <a:srgbClr val="E4E5B8"/>
              </a:buClr>
              <a:buSzPts val="1600"/>
              <a:buFont typeface="Georgia"/>
              <a:buChar char="●"/>
            </a:pPr>
            <a:r>
              <a:rPr lang="en" sz="1600">
                <a:solidFill>
                  <a:srgbClr val="E4E5B8"/>
                </a:solidFill>
                <a:latin typeface="Georgia"/>
                <a:ea typeface="Georgia"/>
                <a:cs typeface="Georgia"/>
                <a:sym typeface="Georgia"/>
              </a:rPr>
              <a:t>Communards showed to be naïvely good hearted toward the enemy. When Communards took bourgeois army prisoners they would just release them, even letting them keep their weapons. On the other end, every Communard taken by Thiers's soldiers was summarily executed, many of them even tortured.</a:t>
            </a:r>
            <a:endParaRPr sz="1600">
              <a:solidFill>
                <a:srgbClr val="E4E5B8"/>
              </a:solidFill>
              <a:latin typeface="Georgia"/>
              <a:ea typeface="Georgia"/>
              <a:cs typeface="Georgia"/>
              <a:sym typeface="Georgia"/>
            </a:endParaRPr>
          </a:p>
          <a:p>
            <a:pPr indent="0" lvl="0" marL="0" marR="0" rtl="0" algn="l">
              <a:spcBef>
                <a:spcPts val="0"/>
              </a:spcBef>
              <a:spcAft>
                <a:spcPts val="0"/>
              </a:spcAft>
              <a:buNone/>
            </a:pPr>
            <a:r>
              <a:t/>
            </a:r>
            <a:endParaRPr sz="1600">
              <a:solidFill>
                <a:srgbClr val="E4E5B8"/>
              </a:solidFill>
              <a:latin typeface="Georgia"/>
              <a:ea typeface="Georgia"/>
              <a:cs typeface="Georgia"/>
              <a:sym typeface="Georgia"/>
            </a:endParaRPr>
          </a:p>
          <a:p>
            <a:pPr indent="-330200" lvl="0" marL="457200" marR="0" rtl="0" algn="l">
              <a:spcBef>
                <a:spcPts val="0"/>
              </a:spcBef>
              <a:spcAft>
                <a:spcPts val="0"/>
              </a:spcAft>
              <a:buClr>
                <a:srgbClr val="E4E5B8"/>
              </a:buClr>
              <a:buSzPts val="1600"/>
              <a:buFont typeface="Georgia"/>
              <a:buChar char="●"/>
            </a:pPr>
            <a:r>
              <a:rPr lang="en" sz="1600">
                <a:solidFill>
                  <a:srgbClr val="E4E5B8"/>
                </a:solidFill>
                <a:latin typeface="Georgia"/>
                <a:ea typeface="Georgia"/>
                <a:cs typeface="Georgia"/>
                <a:sym typeface="Georgia"/>
              </a:rPr>
              <a:t>Thiers negotiated with Bismarck, the leader of Prussia, and begged him to release Louis Napoleon's captive soldiers so they would join the fight against the Commune. Bismarck agreed if Thiers would give him some French territory. Of course Thiers made the deal, and handed Bismarck two french provinces bordering Germany: Alsace and Lorraine.</a:t>
            </a:r>
            <a:endParaRPr sz="1600">
              <a:solidFill>
                <a:srgbClr val="E4E5B8"/>
              </a:solidFill>
              <a:latin typeface="Georgia"/>
              <a:ea typeface="Georgia"/>
              <a:cs typeface="Georgia"/>
              <a:sym typeface="Georgi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g2254f92da54_0_46"/>
          <p:cNvSpPr/>
          <p:nvPr/>
        </p:nvSpPr>
        <p:spPr>
          <a:xfrm>
            <a:off x="0" y="0"/>
            <a:ext cx="9143700" cy="1101000"/>
          </a:xfrm>
          <a:prstGeom prst="rect">
            <a:avLst/>
          </a:prstGeom>
          <a:solidFill>
            <a:srgbClr val="303030"/>
          </a:solidFill>
          <a:ln cap="flat" cmpd="sng" w="9525">
            <a:solidFill>
              <a:srgbClr val="30303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g2254f92da54_0_46"/>
          <p:cNvSpPr txBox="1"/>
          <p:nvPr>
            <p:ph type="title"/>
          </p:nvPr>
        </p:nvSpPr>
        <p:spPr>
          <a:xfrm>
            <a:off x="1658160" y="264240"/>
            <a:ext cx="7249200" cy="572400"/>
          </a:xfrm>
          <a:prstGeom prst="rect">
            <a:avLst/>
          </a:prstGeom>
          <a:noFill/>
          <a:ln>
            <a:noFill/>
          </a:ln>
        </p:spPr>
        <p:txBody>
          <a:bodyPr anchorCtr="0" anchor="t" bIns="91425" lIns="0" spcFirstLastPara="1" rIns="0" wrap="square" tIns="91425">
            <a:normAutofit fontScale="90000"/>
          </a:bodyPr>
          <a:lstStyle/>
          <a:p>
            <a:pPr indent="0" lvl="0" marL="0" rtl="0" algn="l">
              <a:lnSpc>
                <a:spcPct val="100000"/>
              </a:lnSpc>
              <a:spcBef>
                <a:spcPts val="0"/>
              </a:spcBef>
              <a:spcAft>
                <a:spcPts val="0"/>
              </a:spcAft>
              <a:buClr>
                <a:srgbClr val="E4E5B8"/>
              </a:buClr>
              <a:buSzPct val="100000"/>
              <a:buFont typeface="Georgia"/>
              <a:buNone/>
            </a:pPr>
            <a:r>
              <a:rPr b="0" lang="en" sz="2800" strike="noStrike">
                <a:solidFill>
                  <a:srgbClr val="E4E5B8"/>
                </a:solidFill>
                <a:latin typeface="Georgia"/>
                <a:ea typeface="Georgia"/>
                <a:cs typeface="Georgia"/>
                <a:sym typeface="Georgia"/>
              </a:rPr>
              <a:t>Timeline of the Paris Commune</a:t>
            </a:r>
            <a:endParaRPr b="0" sz="2800" strike="noStrike">
              <a:solidFill>
                <a:srgbClr val="000000"/>
              </a:solidFill>
              <a:latin typeface="Arial"/>
              <a:ea typeface="Arial"/>
              <a:cs typeface="Arial"/>
              <a:sym typeface="Arial"/>
            </a:endParaRPr>
          </a:p>
        </p:txBody>
      </p:sp>
      <p:pic>
        <p:nvPicPr>
          <p:cNvPr id="434" name="Google Shape;434;g2254f92da54_0_46"/>
          <p:cNvPicPr preferRelativeResize="0"/>
          <p:nvPr/>
        </p:nvPicPr>
        <p:blipFill rotWithShape="1">
          <a:blip r:embed="rId3">
            <a:alphaModFix/>
          </a:blip>
          <a:srcRect b="0" l="0" r="0" t="0"/>
          <a:stretch/>
        </p:blipFill>
        <p:spPr>
          <a:xfrm>
            <a:off x="406440" y="112680"/>
            <a:ext cx="875880" cy="875880"/>
          </a:xfrm>
          <a:prstGeom prst="rect">
            <a:avLst/>
          </a:prstGeom>
          <a:noFill/>
          <a:ln>
            <a:noFill/>
          </a:ln>
        </p:spPr>
      </p:pic>
      <p:sp>
        <p:nvSpPr>
          <p:cNvPr id="435" name="Google Shape;435;g2254f92da54_0_46"/>
          <p:cNvSpPr txBox="1"/>
          <p:nvPr/>
        </p:nvSpPr>
        <p:spPr>
          <a:xfrm>
            <a:off x="232500" y="1350425"/>
            <a:ext cx="8678700" cy="346200"/>
          </a:xfrm>
          <a:prstGeom prst="rect">
            <a:avLst/>
          </a:prstGeom>
          <a:noFill/>
          <a:ln>
            <a:noFill/>
          </a:ln>
        </p:spPr>
        <p:txBody>
          <a:bodyPr anchorCtr="0" anchor="t" bIns="45000" lIns="90000" spcFirstLastPara="1" rIns="90000" wrap="square" tIns="45000">
            <a:noAutofit/>
          </a:bodyPr>
          <a:lstStyle/>
          <a:p>
            <a:pPr indent="-317500" lvl="0" marL="457200" marR="0" rtl="0" algn="l">
              <a:spcBef>
                <a:spcPts val="0"/>
              </a:spcBef>
              <a:spcAft>
                <a:spcPts val="0"/>
              </a:spcAft>
              <a:buClr>
                <a:srgbClr val="E4E5B8"/>
              </a:buClr>
              <a:buSzPts val="1400"/>
              <a:buFont typeface="Georgia"/>
              <a:buChar char="●"/>
            </a:pPr>
            <a:r>
              <a:rPr lang="en">
                <a:solidFill>
                  <a:srgbClr val="E4E5B8"/>
                </a:solidFill>
                <a:latin typeface="Georgia"/>
                <a:ea typeface="Georgia"/>
                <a:cs typeface="Georgia"/>
                <a:sym typeface="Georgia"/>
              </a:rPr>
              <a:t>Thiers was able to rebuild his army patiently over two months and finally launch his offensive. On May 21st, 1871 the bourgeois army was able to breach the gates of Paris and enter the City. The whole of Paris Proletariat, men, women and children, took to the streets and build barricades all over the city. The combat lasted for 8 days and 8 nights. </a:t>
            </a:r>
            <a:r>
              <a:rPr lang="en">
                <a:solidFill>
                  <a:srgbClr val="E4E5B8"/>
                </a:solidFill>
                <a:latin typeface="Georgia"/>
                <a:ea typeface="Georgia"/>
                <a:cs typeface="Georgia"/>
                <a:sym typeface="Georgia"/>
              </a:rPr>
              <a:t>These last 8 days are known as "La Semaine Sanglante", the bloody week. Communards took their last stand on Sunday May 28th at the Père Lachaise cemetery where they fought hand to hand in between the graves.</a:t>
            </a:r>
            <a:endParaRPr>
              <a:solidFill>
                <a:srgbClr val="E4E5B8"/>
              </a:solidFill>
              <a:latin typeface="Georgia"/>
              <a:ea typeface="Georgia"/>
              <a:cs typeface="Georgia"/>
              <a:sym typeface="Georgia"/>
            </a:endParaRPr>
          </a:p>
          <a:p>
            <a:pPr indent="0" lvl="0" marL="0" marR="0" rtl="0" algn="l">
              <a:spcBef>
                <a:spcPts val="0"/>
              </a:spcBef>
              <a:spcAft>
                <a:spcPts val="0"/>
              </a:spcAft>
              <a:buNone/>
            </a:pPr>
            <a:r>
              <a:t/>
            </a:r>
            <a:endParaRPr>
              <a:solidFill>
                <a:srgbClr val="E4E5B8"/>
              </a:solidFill>
              <a:latin typeface="Georgia"/>
              <a:ea typeface="Georgia"/>
              <a:cs typeface="Georgia"/>
              <a:sym typeface="Georgia"/>
            </a:endParaRPr>
          </a:p>
          <a:p>
            <a:pPr indent="-317500" lvl="0" marL="457200" marR="0" rtl="0" algn="l">
              <a:spcBef>
                <a:spcPts val="0"/>
              </a:spcBef>
              <a:spcAft>
                <a:spcPts val="0"/>
              </a:spcAft>
              <a:buClr>
                <a:srgbClr val="E4E5B8"/>
              </a:buClr>
              <a:buSzPts val="1400"/>
              <a:buFont typeface="Georgia"/>
              <a:buChar char="●"/>
            </a:pPr>
            <a:r>
              <a:rPr lang="en">
                <a:solidFill>
                  <a:srgbClr val="E4E5B8"/>
                </a:solidFill>
                <a:latin typeface="Georgia"/>
                <a:ea typeface="Georgia"/>
                <a:cs typeface="Georgia"/>
                <a:sym typeface="Georgia"/>
              </a:rPr>
              <a:t>For over 100 years, on the last Sunday of May, a march takes place to the wall, to honor the memory of the Paris Communards who, as Karl Marx said, "stormed the heavens". That annual march is known as "La Montée au Mur", the climb to the wall. When Lenin had to decide of a national anthem for the Soviet Republic, he spontaneously chose L'Internationale. Lenin's wish was to be buried wrapped in a red flag of the Commune that was kept for 50 years and made it to Russia. Very few Communards survived to old age, hoping for a revenge before they passed away. But some did, and finally in October 1917 they got their revenge. Now, the last Communards could die in peace.</a:t>
            </a:r>
            <a:endParaRPr>
              <a:solidFill>
                <a:srgbClr val="E4E5B8"/>
              </a:solidFill>
              <a:latin typeface="Georgia"/>
              <a:ea typeface="Georgia"/>
              <a:cs typeface="Georgia"/>
              <a:sym typeface="Georgi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10"/>
          <p:cNvSpPr txBox="1"/>
          <p:nvPr>
            <p:ph idx="4294967295" type="title"/>
          </p:nvPr>
        </p:nvSpPr>
        <p:spPr>
          <a:xfrm>
            <a:off x="311760" y="3312720"/>
            <a:ext cx="8520120" cy="84132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E4E5B8"/>
              </a:buClr>
              <a:buSzPts val="5200"/>
              <a:buFont typeface="Georgia"/>
              <a:buNone/>
            </a:pPr>
            <a:r>
              <a:rPr b="0" i="0" lang="en" sz="5200" u="none" cap="none" strike="noStrike">
                <a:solidFill>
                  <a:srgbClr val="E4E5B8"/>
                </a:solidFill>
                <a:latin typeface="Georgia"/>
                <a:ea typeface="Georgia"/>
                <a:cs typeface="Georgia"/>
                <a:sym typeface="Georgia"/>
              </a:rPr>
              <a:t>Discussion and New Members </a:t>
            </a:r>
            <a:r>
              <a:rPr lang="en" sz="5200">
                <a:solidFill>
                  <a:srgbClr val="E4E5B8"/>
                </a:solidFill>
                <a:latin typeface="Georgia"/>
                <a:ea typeface="Georgia"/>
                <a:cs typeface="Georgia"/>
                <a:sym typeface="Georgia"/>
              </a:rPr>
              <a:t>Introduction</a:t>
            </a:r>
            <a:endParaRPr b="0" i="0" sz="5200" u="none" cap="none" strike="noStrike">
              <a:solidFill>
                <a:srgbClr val="000000"/>
              </a:solidFill>
              <a:latin typeface="Arial"/>
              <a:ea typeface="Arial"/>
              <a:cs typeface="Arial"/>
              <a:sym typeface="Arial"/>
            </a:endParaRPr>
          </a:p>
        </p:txBody>
      </p:sp>
      <p:pic>
        <p:nvPicPr>
          <p:cNvPr id="441" name="Google Shape;441;p10"/>
          <p:cNvPicPr preferRelativeResize="0"/>
          <p:nvPr/>
        </p:nvPicPr>
        <p:blipFill rotWithShape="1">
          <a:blip r:embed="rId3">
            <a:alphaModFix/>
          </a:blip>
          <a:srcRect b="0" l="0" r="0" t="0"/>
          <a:stretch/>
        </p:blipFill>
        <p:spPr>
          <a:xfrm>
            <a:off x="3648960" y="897840"/>
            <a:ext cx="1845720" cy="184572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16"/>
          <p:cNvSpPr/>
          <p:nvPr/>
        </p:nvSpPr>
        <p:spPr>
          <a:xfrm>
            <a:off x="0" y="0"/>
            <a:ext cx="9143640" cy="1100880"/>
          </a:xfrm>
          <a:prstGeom prst="rect">
            <a:avLst/>
          </a:prstGeom>
          <a:solidFill>
            <a:srgbClr val="303030"/>
          </a:solidFill>
          <a:ln cap="flat" cmpd="sng" w="9525">
            <a:solidFill>
              <a:srgbClr val="30303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16"/>
          <p:cNvSpPr txBox="1"/>
          <p:nvPr>
            <p:ph type="title"/>
          </p:nvPr>
        </p:nvSpPr>
        <p:spPr>
          <a:xfrm>
            <a:off x="1658160" y="264240"/>
            <a:ext cx="7249320" cy="572400"/>
          </a:xfrm>
          <a:prstGeom prst="rect">
            <a:avLst/>
          </a:prstGeom>
          <a:noFill/>
          <a:ln>
            <a:noFill/>
          </a:ln>
        </p:spPr>
        <p:txBody>
          <a:bodyPr anchorCtr="0" anchor="t" bIns="91425" lIns="0" spcFirstLastPara="1" rIns="0" wrap="square" tIns="91425">
            <a:normAutofit fontScale="91000"/>
          </a:bodyPr>
          <a:lstStyle/>
          <a:p>
            <a:pPr indent="0" lvl="0" marL="0" rtl="0" algn="l">
              <a:lnSpc>
                <a:spcPct val="100000"/>
              </a:lnSpc>
              <a:spcBef>
                <a:spcPts val="0"/>
              </a:spcBef>
              <a:spcAft>
                <a:spcPts val="0"/>
              </a:spcAft>
              <a:buClr>
                <a:srgbClr val="E4E5B8"/>
              </a:buClr>
              <a:buSzPct val="100000"/>
              <a:buFont typeface="Georgia"/>
              <a:buNone/>
            </a:pPr>
            <a:r>
              <a:rPr b="0" lang="en" sz="2800" strike="noStrike">
                <a:solidFill>
                  <a:srgbClr val="E4E5B8"/>
                </a:solidFill>
                <a:latin typeface="Georgia"/>
                <a:ea typeface="Georgia"/>
                <a:cs typeface="Georgia"/>
                <a:sym typeface="Georgia"/>
              </a:rPr>
              <a:t>New Member Introductions</a:t>
            </a:r>
            <a:endParaRPr b="0" sz="2800" strike="noStrike">
              <a:solidFill>
                <a:srgbClr val="000000"/>
              </a:solidFill>
              <a:latin typeface="Arial"/>
              <a:ea typeface="Arial"/>
              <a:cs typeface="Arial"/>
              <a:sym typeface="Arial"/>
            </a:endParaRPr>
          </a:p>
        </p:txBody>
      </p:sp>
      <p:pic>
        <p:nvPicPr>
          <p:cNvPr id="448" name="Google Shape;448;p16"/>
          <p:cNvPicPr preferRelativeResize="0"/>
          <p:nvPr/>
        </p:nvPicPr>
        <p:blipFill rotWithShape="1">
          <a:blip r:embed="rId3">
            <a:alphaModFix/>
          </a:blip>
          <a:srcRect b="0" l="0" r="0" t="0"/>
          <a:stretch/>
        </p:blipFill>
        <p:spPr>
          <a:xfrm>
            <a:off x="406440" y="112680"/>
            <a:ext cx="875880" cy="875880"/>
          </a:xfrm>
          <a:prstGeom prst="rect">
            <a:avLst/>
          </a:prstGeom>
          <a:noFill/>
          <a:ln>
            <a:noFill/>
          </a:ln>
        </p:spPr>
      </p:pic>
      <p:sp>
        <p:nvSpPr>
          <p:cNvPr id="449" name="Google Shape;449;p16"/>
          <p:cNvSpPr/>
          <p:nvPr/>
        </p:nvSpPr>
        <p:spPr>
          <a:xfrm>
            <a:off x="471960" y="1464480"/>
            <a:ext cx="8096040" cy="4372200"/>
          </a:xfrm>
          <a:prstGeom prst="rect">
            <a:avLst/>
          </a:prstGeom>
          <a:noFill/>
          <a:ln>
            <a:noFill/>
          </a:ln>
        </p:spPr>
        <p:txBody>
          <a:bodyPr anchorCtr="0" anchor="t" bIns="91425" lIns="91425" spcFirstLastPara="1" rIns="91425" wrap="square" tIns="91425">
            <a:spAutoFit/>
          </a:bodyPr>
          <a:lstStyle/>
          <a:p>
            <a:pPr indent="-387360" lvl="0" marL="457200" marR="0" rtl="0" algn="l">
              <a:lnSpc>
                <a:spcPct val="100000"/>
              </a:lnSpc>
              <a:spcBef>
                <a:spcPts val="0"/>
              </a:spcBef>
              <a:spcAft>
                <a:spcPts val="0"/>
              </a:spcAft>
              <a:buClr>
                <a:srgbClr val="E4E5B8"/>
              </a:buClr>
              <a:buSzPts val="2500"/>
              <a:buFont typeface="Georgia"/>
              <a:buChar char="●"/>
            </a:pPr>
            <a:r>
              <a:rPr b="0" lang="en" sz="2500" strike="noStrike">
                <a:solidFill>
                  <a:srgbClr val="E4E5B8"/>
                </a:solidFill>
                <a:latin typeface="Georgia"/>
                <a:ea typeface="Georgia"/>
                <a:cs typeface="Georgia"/>
                <a:sym typeface="Georgia"/>
              </a:rPr>
              <a:t>What is your name, pronouns and state (or country/territory)?</a:t>
            </a:r>
            <a:endParaRPr b="0" sz="2500" strike="noStrike">
              <a:latin typeface="Arial"/>
              <a:ea typeface="Arial"/>
              <a:cs typeface="Arial"/>
              <a:sym typeface="Arial"/>
            </a:endParaRPr>
          </a:p>
          <a:p>
            <a:pPr indent="0" lvl="0" marL="457200" marR="0" rtl="0" algn="l">
              <a:lnSpc>
                <a:spcPct val="100000"/>
              </a:lnSpc>
              <a:spcBef>
                <a:spcPts val="0"/>
              </a:spcBef>
              <a:spcAft>
                <a:spcPts val="0"/>
              </a:spcAft>
              <a:buSzPts val="2500"/>
              <a:buFont typeface="Arial"/>
              <a:buNone/>
            </a:pPr>
            <a:r>
              <a:t/>
            </a:r>
            <a:endParaRPr b="0" sz="2500" strike="noStrike">
              <a:latin typeface="Arial"/>
              <a:ea typeface="Arial"/>
              <a:cs typeface="Arial"/>
              <a:sym typeface="Arial"/>
            </a:endParaRPr>
          </a:p>
          <a:p>
            <a:pPr indent="-387360" lvl="0" marL="457200" marR="0" rtl="0" algn="l">
              <a:lnSpc>
                <a:spcPct val="200000"/>
              </a:lnSpc>
              <a:spcBef>
                <a:spcPts val="0"/>
              </a:spcBef>
              <a:spcAft>
                <a:spcPts val="0"/>
              </a:spcAft>
              <a:buClr>
                <a:srgbClr val="E4E5B8"/>
              </a:buClr>
              <a:buSzPts val="2500"/>
              <a:buFont typeface="Georgia"/>
              <a:buChar char="●"/>
            </a:pPr>
            <a:r>
              <a:rPr b="0" lang="en" sz="2500" strike="noStrike">
                <a:solidFill>
                  <a:srgbClr val="E4E5B8"/>
                </a:solidFill>
                <a:latin typeface="Georgia"/>
                <a:ea typeface="Georgia"/>
                <a:cs typeface="Georgia"/>
                <a:sym typeface="Georgia"/>
              </a:rPr>
              <a:t>Where do you work? Is it unionized?</a:t>
            </a:r>
            <a:endParaRPr b="0" sz="2500" strike="noStrike">
              <a:latin typeface="Arial"/>
              <a:ea typeface="Arial"/>
              <a:cs typeface="Arial"/>
              <a:sym typeface="Arial"/>
            </a:endParaRPr>
          </a:p>
          <a:p>
            <a:pPr indent="-387360" lvl="0" marL="457200" marR="0" rtl="0" algn="l">
              <a:lnSpc>
                <a:spcPct val="200000"/>
              </a:lnSpc>
              <a:spcBef>
                <a:spcPts val="0"/>
              </a:spcBef>
              <a:spcAft>
                <a:spcPts val="0"/>
              </a:spcAft>
              <a:buClr>
                <a:srgbClr val="E4E5B8"/>
              </a:buClr>
              <a:buSzPts val="2500"/>
              <a:buFont typeface="Georgia"/>
              <a:buChar char="●"/>
            </a:pPr>
            <a:r>
              <a:rPr b="0" lang="en" sz="2500" strike="noStrike">
                <a:solidFill>
                  <a:srgbClr val="E4E5B8"/>
                </a:solidFill>
                <a:latin typeface="Georgia"/>
                <a:ea typeface="Georgia"/>
                <a:cs typeface="Georgia"/>
                <a:sym typeface="Georgia"/>
              </a:rPr>
              <a:t>How did you find out about the People’s School?</a:t>
            </a:r>
            <a:endParaRPr b="0" sz="2500" strike="noStrike">
              <a:latin typeface="Arial"/>
              <a:ea typeface="Arial"/>
              <a:cs typeface="Arial"/>
              <a:sym typeface="Arial"/>
            </a:endParaRPr>
          </a:p>
          <a:p>
            <a:pPr indent="-387360" lvl="0" marL="457200" marR="0" rtl="0" algn="l">
              <a:lnSpc>
                <a:spcPct val="200000"/>
              </a:lnSpc>
              <a:spcBef>
                <a:spcPts val="0"/>
              </a:spcBef>
              <a:spcAft>
                <a:spcPts val="0"/>
              </a:spcAft>
              <a:buClr>
                <a:srgbClr val="E4E5B8"/>
              </a:buClr>
              <a:buSzPts val="2500"/>
              <a:buFont typeface="Georgia"/>
              <a:buChar char="●"/>
            </a:pPr>
            <a:r>
              <a:rPr b="0" lang="en" sz="2500" strike="noStrike">
                <a:solidFill>
                  <a:srgbClr val="E4E5B8"/>
                </a:solidFill>
                <a:latin typeface="Georgia"/>
                <a:ea typeface="Georgia"/>
                <a:cs typeface="Georgia"/>
                <a:sym typeface="Georgia"/>
              </a:rPr>
              <a:t>What do you think about tonight's class?</a:t>
            </a:r>
            <a:endParaRPr b="0" sz="2500" strike="noStrike">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11"/>
          <p:cNvSpPr txBox="1"/>
          <p:nvPr>
            <p:ph idx="4294967295" type="title"/>
          </p:nvPr>
        </p:nvSpPr>
        <p:spPr>
          <a:xfrm>
            <a:off x="311760" y="3312720"/>
            <a:ext cx="8520120" cy="84132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E4E5B8"/>
              </a:buClr>
              <a:buSzPts val="4000"/>
              <a:buFont typeface="Georgia"/>
              <a:buNone/>
            </a:pPr>
            <a:r>
              <a:rPr b="0" i="0" lang="en" sz="4000" u="none" cap="none" strike="noStrike">
                <a:solidFill>
                  <a:srgbClr val="E4E5B8"/>
                </a:solidFill>
                <a:latin typeface="Georgia"/>
                <a:ea typeface="Georgia"/>
                <a:cs typeface="Georgia"/>
                <a:sym typeface="Georgia"/>
              </a:rPr>
              <a:t>Section </a:t>
            </a:r>
            <a:r>
              <a:rPr lang="en" sz="4000">
                <a:solidFill>
                  <a:srgbClr val="E4E5B8"/>
                </a:solidFill>
                <a:latin typeface="Georgia"/>
                <a:ea typeface="Georgia"/>
                <a:cs typeface="Georgia"/>
                <a:sym typeface="Georgia"/>
              </a:rPr>
              <a:t>2</a:t>
            </a:r>
            <a:r>
              <a:rPr b="0" i="0" lang="en" sz="4000" u="none" cap="none" strike="noStrike">
                <a:solidFill>
                  <a:srgbClr val="E4E5B8"/>
                </a:solidFill>
                <a:latin typeface="Georgia"/>
                <a:ea typeface="Georgia"/>
                <a:cs typeface="Georgia"/>
                <a:sym typeface="Georgia"/>
              </a:rPr>
              <a:t>: Analysis of the Paris Commune</a:t>
            </a:r>
            <a:endParaRPr b="0" i="0" sz="4000" u="none" cap="none" strike="noStrike">
              <a:solidFill>
                <a:srgbClr val="000000"/>
              </a:solidFill>
              <a:latin typeface="Arial"/>
              <a:ea typeface="Arial"/>
              <a:cs typeface="Arial"/>
              <a:sym typeface="Arial"/>
            </a:endParaRPr>
          </a:p>
        </p:txBody>
      </p:sp>
      <p:pic>
        <p:nvPicPr>
          <p:cNvPr id="455" name="Google Shape;455;p11"/>
          <p:cNvPicPr preferRelativeResize="0"/>
          <p:nvPr/>
        </p:nvPicPr>
        <p:blipFill rotWithShape="1">
          <a:blip r:embed="rId3">
            <a:alphaModFix/>
          </a:blip>
          <a:srcRect b="0" l="0" r="0" t="0"/>
          <a:stretch/>
        </p:blipFill>
        <p:spPr>
          <a:xfrm>
            <a:off x="3648960" y="897840"/>
            <a:ext cx="1845720" cy="184572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12"/>
          <p:cNvSpPr/>
          <p:nvPr/>
        </p:nvSpPr>
        <p:spPr>
          <a:xfrm>
            <a:off x="0" y="0"/>
            <a:ext cx="9143640" cy="1100880"/>
          </a:xfrm>
          <a:prstGeom prst="rect">
            <a:avLst/>
          </a:prstGeom>
          <a:solidFill>
            <a:srgbClr val="303030"/>
          </a:solidFill>
          <a:ln cap="flat" cmpd="sng" w="9525">
            <a:solidFill>
              <a:srgbClr val="30303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12"/>
          <p:cNvSpPr txBox="1"/>
          <p:nvPr>
            <p:ph type="title"/>
          </p:nvPr>
        </p:nvSpPr>
        <p:spPr>
          <a:xfrm>
            <a:off x="1658160" y="264240"/>
            <a:ext cx="7249320" cy="572400"/>
          </a:xfrm>
          <a:prstGeom prst="rect">
            <a:avLst/>
          </a:prstGeom>
          <a:noFill/>
          <a:ln>
            <a:noFill/>
          </a:ln>
        </p:spPr>
        <p:txBody>
          <a:bodyPr anchorCtr="0" anchor="t" bIns="91425" lIns="0" spcFirstLastPara="1" rIns="0" wrap="square" tIns="91425">
            <a:normAutofit fontScale="91000"/>
          </a:bodyPr>
          <a:lstStyle/>
          <a:p>
            <a:pPr indent="0" lvl="0" marL="0" rtl="0" algn="l">
              <a:lnSpc>
                <a:spcPct val="100000"/>
              </a:lnSpc>
              <a:spcBef>
                <a:spcPts val="0"/>
              </a:spcBef>
              <a:spcAft>
                <a:spcPts val="0"/>
              </a:spcAft>
              <a:buClr>
                <a:srgbClr val="E4E5B8"/>
              </a:buClr>
              <a:buSzPct val="100000"/>
              <a:buFont typeface="Georgia"/>
              <a:buNone/>
            </a:pPr>
            <a:r>
              <a:rPr b="0" lang="en" sz="2800" strike="noStrike">
                <a:solidFill>
                  <a:srgbClr val="E4E5B8"/>
                </a:solidFill>
                <a:latin typeface="Georgia"/>
                <a:ea typeface="Georgia"/>
                <a:cs typeface="Georgia"/>
                <a:sym typeface="Georgia"/>
              </a:rPr>
              <a:t>Analysis of the Paris Commune</a:t>
            </a:r>
            <a:endParaRPr b="0" sz="2800" strike="noStrike">
              <a:solidFill>
                <a:srgbClr val="000000"/>
              </a:solidFill>
              <a:latin typeface="Arial"/>
              <a:ea typeface="Arial"/>
              <a:cs typeface="Arial"/>
              <a:sym typeface="Arial"/>
            </a:endParaRPr>
          </a:p>
        </p:txBody>
      </p:sp>
      <p:pic>
        <p:nvPicPr>
          <p:cNvPr id="462" name="Google Shape;462;p12"/>
          <p:cNvPicPr preferRelativeResize="0"/>
          <p:nvPr/>
        </p:nvPicPr>
        <p:blipFill rotWithShape="1">
          <a:blip r:embed="rId3">
            <a:alphaModFix/>
          </a:blip>
          <a:srcRect b="0" l="0" r="0" t="0"/>
          <a:stretch/>
        </p:blipFill>
        <p:spPr>
          <a:xfrm>
            <a:off x="406440" y="112680"/>
            <a:ext cx="875880" cy="875880"/>
          </a:xfrm>
          <a:prstGeom prst="rect">
            <a:avLst/>
          </a:prstGeom>
          <a:noFill/>
          <a:ln>
            <a:noFill/>
          </a:ln>
        </p:spPr>
      </p:pic>
      <p:sp>
        <p:nvSpPr>
          <p:cNvPr id="463" name="Google Shape;463;p12"/>
          <p:cNvSpPr txBox="1"/>
          <p:nvPr/>
        </p:nvSpPr>
        <p:spPr>
          <a:xfrm>
            <a:off x="228600" y="1600200"/>
            <a:ext cx="6324600" cy="320040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lang="en" sz="1800">
                <a:solidFill>
                  <a:srgbClr val="E4E5B8"/>
                </a:solidFill>
                <a:latin typeface="Georgia"/>
                <a:ea typeface="Georgia"/>
                <a:cs typeface="Georgia"/>
                <a:sym typeface="Georgia"/>
              </a:rPr>
              <a:t>The Paris Commune provided an example of a socialist experiment for the first time, and showed that the bourgeois could be overthrown, at least from a city such as Paris, however it also revealed issues with what actions are taken once revolution happens. The hesitancy to act further and pursue the bourgeois or take the Bank of France ultimately meant the end of the Paris Commune.</a:t>
            </a:r>
            <a:endParaRPr sz="1800">
              <a:solidFill>
                <a:srgbClr val="E4E5B8"/>
              </a:solidFill>
              <a:latin typeface="Georgia"/>
              <a:ea typeface="Georgia"/>
              <a:cs typeface="Georgia"/>
              <a:sym typeface="Georgia"/>
            </a:endParaRPr>
          </a:p>
          <a:p>
            <a:pPr indent="0" lvl="0" marL="0" marR="0" rtl="0" algn="l">
              <a:spcBef>
                <a:spcPts val="0"/>
              </a:spcBef>
              <a:spcAft>
                <a:spcPts val="0"/>
              </a:spcAft>
              <a:buNone/>
            </a:pPr>
            <a:r>
              <a:t/>
            </a:r>
            <a:endParaRPr sz="1800">
              <a:solidFill>
                <a:srgbClr val="E4E5B8"/>
              </a:solidFill>
              <a:latin typeface="Georgia"/>
              <a:ea typeface="Georgia"/>
              <a:cs typeface="Georgia"/>
              <a:sym typeface="Georgia"/>
            </a:endParaRPr>
          </a:p>
          <a:p>
            <a:pPr indent="0" lvl="0" marL="0" marR="0" rtl="0" algn="l">
              <a:spcBef>
                <a:spcPts val="0"/>
              </a:spcBef>
              <a:spcAft>
                <a:spcPts val="0"/>
              </a:spcAft>
              <a:buNone/>
            </a:pPr>
            <a:r>
              <a:rPr lang="en" sz="1800" strike="noStrike">
                <a:solidFill>
                  <a:srgbClr val="E4E5B8"/>
                </a:solidFill>
                <a:latin typeface="Georgia"/>
                <a:ea typeface="Georgia"/>
                <a:cs typeface="Georgia"/>
                <a:sym typeface="Georgia"/>
              </a:rPr>
              <a:t>Engels analyzed the Paris Commune extensively on its 20</a:t>
            </a:r>
            <a:r>
              <a:rPr baseline="30000" lang="en" sz="1800" strike="noStrike">
                <a:solidFill>
                  <a:srgbClr val="E4E5B8"/>
                </a:solidFill>
                <a:latin typeface="Georgia"/>
                <a:ea typeface="Georgia"/>
                <a:cs typeface="Georgia"/>
                <a:sym typeface="Georgia"/>
              </a:rPr>
              <a:t>th</a:t>
            </a:r>
            <a:r>
              <a:rPr lang="en" sz="1800" strike="noStrike">
                <a:solidFill>
                  <a:srgbClr val="E4E5B8"/>
                </a:solidFill>
                <a:latin typeface="Georgia"/>
                <a:ea typeface="Georgia"/>
                <a:cs typeface="Georgia"/>
                <a:sym typeface="Georgia"/>
              </a:rPr>
              <a:t> anniversary in 1891. </a:t>
            </a:r>
            <a:endParaRPr sz="1800" strike="noStrike">
              <a:solidFill>
                <a:srgbClr val="E4E5B8"/>
              </a:solidFill>
              <a:latin typeface="Georgia"/>
              <a:ea typeface="Georgia"/>
              <a:cs typeface="Georgia"/>
              <a:sym typeface="Georgia"/>
            </a:endParaRPr>
          </a:p>
        </p:txBody>
      </p:sp>
      <p:pic>
        <p:nvPicPr>
          <p:cNvPr id="464" name="Google Shape;464;p12"/>
          <p:cNvPicPr preferRelativeResize="0"/>
          <p:nvPr/>
        </p:nvPicPr>
        <p:blipFill>
          <a:blip r:embed="rId4">
            <a:alphaModFix/>
          </a:blip>
          <a:stretch>
            <a:fillRect/>
          </a:stretch>
        </p:blipFill>
        <p:spPr>
          <a:xfrm>
            <a:off x="6500300" y="1100875"/>
            <a:ext cx="2643699" cy="353167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2121"/>
        </a:solidFill>
      </p:bgPr>
    </p:bg>
    <p:spTree>
      <p:nvGrpSpPr>
        <p:cNvPr id="468" name="Shape 468"/>
        <p:cNvGrpSpPr/>
        <p:nvPr/>
      </p:nvGrpSpPr>
      <p:grpSpPr>
        <a:xfrm>
          <a:off x="0" y="0"/>
          <a:ext cx="0" cy="0"/>
          <a:chOff x="0" y="0"/>
          <a:chExt cx="0" cy="0"/>
        </a:xfrm>
      </p:grpSpPr>
      <p:sp>
        <p:nvSpPr>
          <p:cNvPr id="469" name="Google Shape;469;g2254f92da54_0_57"/>
          <p:cNvSpPr txBox="1"/>
          <p:nvPr>
            <p:ph type="title"/>
          </p:nvPr>
        </p:nvSpPr>
        <p:spPr>
          <a:xfrm>
            <a:off x="279100" y="2740750"/>
            <a:ext cx="4045200" cy="14823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a:solidFill>
                  <a:srgbClr val="E4E5B8"/>
                </a:solidFill>
                <a:latin typeface="Georgia"/>
                <a:ea typeface="Georgia"/>
                <a:cs typeface="Georgia"/>
                <a:sym typeface="Georgia"/>
              </a:rPr>
              <a:t>The Civil War in France</a:t>
            </a:r>
            <a:r>
              <a:rPr lang="en">
                <a:solidFill>
                  <a:srgbClr val="E4E5B8"/>
                </a:solidFill>
                <a:latin typeface="Georgia"/>
                <a:ea typeface="Georgia"/>
                <a:cs typeface="Georgia"/>
                <a:sym typeface="Georgia"/>
              </a:rPr>
              <a:t> by Karl Marx and Frederick Engels</a:t>
            </a:r>
            <a:endParaRPr>
              <a:solidFill>
                <a:srgbClr val="E4E5B8"/>
              </a:solidFill>
              <a:latin typeface="Georgia"/>
              <a:ea typeface="Georgia"/>
              <a:cs typeface="Georgia"/>
              <a:sym typeface="Georgia"/>
            </a:endParaRPr>
          </a:p>
        </p:txBody>
      </p:sp>
      <p:pic>
        <p:nvPicPr>
          <p:cNvPr id="470" name="Google Shape;470;g2254f92da54_0_57"/>
          <p:cNvPicPr preferRelativeResize="0"/>
          <p:nvPr/>
        </p:nvPicPr>
        <p:blipFill>
          <a:blip r:embed="rId3">
            <a:alphaModFix/>
          </a:blip>
          <a:stretch>
            <a:fillRect/>
          </a:stretch>
        </p:blipFill>
        <p:spPr>
          <a:xfrm>
            <a:off x="203575" y="186550"/>
            <a:ext cx="1011575" cy="1011575"/>
          </a:xfrm>
          <a:prstGeom prst="rect">
            <a:avLst/>
          </a:prstGeom>
          <a:noFill/>
          <a:ln>
            <a:noFill/>
          </a:ln>
        </p:spPr>
      </p:pic>
      <p:pic>
        <p:nvPicPr>
          <p:cNvPr id="471" name="Google Shape;471;g2254f92da54_0_57"/>
          <p:cNvPicPr preferRelativeResize="0"/>
          <p:nvPr/>
        </p:nvPicPr>
        <p:blipFill>
          <a:blip r:embed="rId4">
            <a:alphaModFix/>
          </a:blip>
          <a:stretch>
            <a:fillRect/>
          </a:stretch>
        </p:blipFill>
        <p:spPr>
          <a:xfrm>
            <a:off x="4574125" y="186550"/>
            <a:ext cx="4569876" cy="46888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2121"/>
        </a:solidFill>
      </p:bgPr>
    </p:bg>
    <p:spTree>
      <p:nvGrpSpPr>
        <p:cNvPr id="475" name="Shape 475"/>
        <p:cNvGrpSpPr/>
        <p:nvPr/>
      </p:nvGrpSpPr>
      <p:grpSpPr>
        <a:xfrm>
          <a:off x="0" y="0"/>
          <a:ext cx="0" cy="0"/>
          <a:chOff x="0" y="0"/>
          <a:chExt cx="0" cy="0"/>
        </a:xfrm>
      </p:grpSpPr>
      <p:sp>
        <p:nvSpPr>
          <p:cNvPr id="476" name="Google Shape;476;g2254f92da54_0_117"/>
          <p:cNvSpPr txBox="1"/>
          <p:nvPr>
            <p:ph type="title"/>
          </p:nvPr>
        </p:nvSpPr>
        <p:spPr>
          <a:xfrm>
            <a:off x="279100" y="2740750"/>
            <a:ext cx="4045200" cy="14823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a:solidFill>
                  <a:srgbClr val="E4E5B8"/>
                </a:solidFill>
                <a:latin typeface="Georgia"/>
                <a:ea typeface="Georgia"/>
                <a:cs typeface="Georgia"/>
                <a:sym typeface="Georgia"/>
              </a:rPr>
              <a:t>The Civil War in France by Karl Marx and Frederick Engels</a:t>
            </a:r>
            <a:endParaRPr>
              <a:solidFill>
                <a:srgbClr val="E4E5B8"/>
              </a:solidFill>
              <a:latin typeface="Georgia"/>
              <a:ea typeface="Georgia"/>
              <a:cs typeface="Georgia"/>
              <a:sym typeface="Georgia"/>
            </a:endParaRPr>
          </a:p>
        </p:txBody>
      </p:sp>
      <p:pic>
        <p:nvPicPr>
          <p:cNvPr id="477" name="Google Shape;477;g2254f92da54_0_117"/>
          <p:cNvPicPr preferRelativeResize="0"/>
          <p:nvPr/>
        </p:nvPicPr>
        <p:blipFill>
          <a:blip r:embed="rId3">
            <a:alphaModFix/>
          </a:blip>
          <a:stretch>
            <a:fillRect/>
          </a:stretch>
        </p:blipFill>
        <p:spPr>
          <a:xfrm>
            <a:off x="203575" y="186550"/>
            <a:ext cx="1011575" cy="1011575"/>
          </a:xfrm>
          <a:prstGeom prst="rect">
            <a:avLst/>
          </a:prstGeom>
          <a:noFill/>
          <a:ln>
            <a:noFill/>
          </a:ln>
        </p:spPr>
      </p:pic>
      <p:pic>
        <p:nvPicPr>
          <p:cNvPr id="478" name="Google Shape;478;g2254f92da54_0_117"/>
          <p:cNvPicPr preferRelativeResize="0"/>
          <p:nvPr/>
        </p:nvPicPr>
        <p:blipFill>
          <a:blip r:embed="rId4">
            <a:alphaModFix/>
          </a:blip>
          <a:stretch>
            <a:fillRect/>
          </a:stretch>
        </p:blipFill>
        <p:spPr>
          <a:xfrm>
            <a:off x="5101125" y="0"/>
            <a:ext cx="3500902" cy="48386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2"/>
          <p:cNvSpPr txBox="1"/>
          <p:nvPr>
            <p:ph idx="1" type="subTitle"/>
          </p:nvPr>
        </p:nvSpPr>
        <p:spPr>
          <a:xfrm>
            <a:off x="311760" y="4497840"/>
            <a:ext cx="8520120" cy="792360"/>
          </a:xfrm>
          <a:prstGeom prst="rect">
            <a:avLst/>
          </a:prstGeom>
          <a:noFill/>
          <a:ln>
            <a:noFill/>
          </a:ln>
        </p:spPr>
        <p:txBody>
          <a:bodyPr anchorCtr="0" anchor="t" bIns="91425" lIns="0" spcFirstLastPara="1" rIns="0" wrap="square" tIns="91425">
            <a:normAutofit/>
          </a:bodyPr>
          <a:lstStyle/>
          <a:p>
            <a:pPr indent="0" lvl="0" marL="0" marR="0" rtl="0" algn="ctr">
              <a:lnSpc>
                <a:spcPct val="100000"/>
              </a:lnSpc>
              <a:spcBef>
                <a:spcPts val="0"/>
              </a:spcBef>
              <a:spcAft>
                <a:spcPts val="0"/>
              </a:spcAft>
              <a:buClr>
                <a:srgbClr val="E4E5B8"/>
              </a:buClr>
              <a:buSzPts val="2800"/>
              <a:buFont typeface="Georgia"/>
              <a:buNone/>
            </a:pPr>
            <a:r>
              <a:rPr b="0" i="0" lang="en" sz="2800" u="none" cap="none" strike="noStrike">
                <a:solidFill>
                  <a:srgbClr val="E4E5B8"/>
                </a:solidFill>
                <a:latin typeface="Georgia"/>
                <a:ea typeface="Georgia"/>
                <a:cs typeface="Georgia"/>
                <a:sym typeface="Georgia"/>
              </a:rPr>
              <a:t>PSMLS </a:t>
            </a:r>
            <a:r>
              <a:rPr lang="en" sz="2800">
                <a:solidFill>
                  <a:srgbClr val="E4E5B8"/>
                </a:solidFill>
                <a:latin typeface="Georgia"/>
                <a:ea typeface="Georgia"/>
                <a:cs typeface="Georgia"/>
                <a:sym typeface="Georgia"/>
              </a:rPr>
              <a:t>05</a:t>
            </a:r>
            <a:r>
              <a:rPr b="0" i="0" lang="en" sz="2800" u="none" cap="none" strike="noStrike">
                <a:solidFill>
                  <a:srgbClr val="E4E5B8"/>
                </a:solidFill>
                <a:latin typeface="Georgia"/>
                <a:ea typeface="Georgia"/>
                <a:cs typeface="Georgia"/>
                <a:sym typeface="Georgia"/>
              </a:rPr>
              <a:t>/</a:t>
            </a:r>
            <a:r>
              <a:rPr lang="en" sz="2800">
                <a:solidFill>
                  <a:srgbClr val="E4E5B8"/>
                </a:solidFill>
                <a:latin typeface="Georgia"/>
                <a:ea typeface="Georgia"/>
                <a:cs typeface="Georgia"/>
                <a:sym typeface="Georgia"/>
              </a:rPr>
              <a:t>23</a:t>
            </a:r>
            <a:r>
              <a:rPr b="0" i="0" lang="en" sz="2800" u="none" cap="none" strike="noStrike">
                <a:solidFill>
                  <a:srgbClr val="E4E5B8"/>
                </a:solidFill>
                <a:latin typeface="Georgia"/>
                <a:ea typeface="Georgia"/>
                <a:cs typeface="Georgia"/>
                <a:sym typeface="Georgia"/>
              </a:rPr>
              <a:t>/</a:t>
            </a:r>
            <a:r>
              <a:rPr lang="en" sz="2800">
                <a:solidFill>
                  <a:srgbClr val="E4E5B8"/>
                </a:solidFill>
                <a:latin typeface="Georgia"/>
                <a:ea typeface="Georgia"/>
                <a:cs typeface="Georgia"/>
                <a:sym typeface="Georgia"/>
              </a:rPr>
              <a:t>23</a:t>
            </a:r>
            <a:r>
              <a:rPr b="0" i="0" lang="en" sz="2800" u="none" cap="none" strike="noStrike">
                <a:solidFill>
                  <a:srgbClr val="E4E5B8"/>
                </a:solidFill>
                <a:latin typeface="Georgia"/>
                <a:ea typeface="Georgia"/>
                <a:cs typeface="Georgia"/>
                <a:sym typeface="Georgia"/>
              </a:rPr>
              <a:t> - </a:t>
            </a:r>
            <a:r>
              <a:rPr lang="en" sz="2800">
                <a:solidFill>
                  <a:srgbClr val="E4E5B8"/>
                </a:solidFill>
                <a:latin typeface="Georgia"/>
                <a:ea typeface="Georgia"/>
                <a:cs typeface="Georgia"/>
                <a:sym typeface="Georgia"/>
              </a:rPr>
              <a:t>05</a:t>
            </a:r>
            <a:r>
              <a:rPr b="0" i="0" lang="en" sz="2800" u="none" cap="none" strike="noStrike">
                <a:solidFill>
                  <a:srgbClr val="E4E5B8"/>
                </a:solidFill>
                <a:latin typeface="Georgia"/>
                <a:ea typeface="Georgia"/>
                <a:cs typeface="Georgia"/>
                <a:sym typeface="Georgia"/>
              </a:rPr>
              <a:t>/</a:t>
            </a:r>
            <a:r>
              <a:rPr lang="en" sz="2800">
                <a:solidFill>
                  <a:srgbClr val="E4E5B8"/>
                </a:solidFill>
                <a:latin typeface="Georgia"/>
                <a:ea typeface="Georgia"/>
                <a:cs typeface="Georgia"/>
                <a:sym typeface="Georgia"/>
              </a:rPr>
              <a:t>25</a:t>
            </a:r>
            <a:r>
              <a:rPr b="0" i="0" lang="en" sz="2800" u="none" cap="none" strike="noStrike">
                <a:solidFill>
                  <a:srgbClr val="E4E5B8"/>
                </a:solidFill>
                <a:latin typeface="Georgia"/>
                <a:ea typeface="Georgia"/>
                <a:cs typeface="Georgia"/>
                <a:sym typeface="Georgia"/>
              </a:rPr>
              <a:t>/</a:t>
            </a:r>
            <a:r>
              <a:rPr lang="en" sz="2800">
                <a:solidFill>
                  <a:srgbClr val="E4E5B8"/>
                </a:solidFill>
                <a:latin typeface="Georgia"/>
                <a:ea typeface="Georgia"/>
                <a:cs typeface="Georgia"/>
                <a:sym typeface="Georgia"/>
              </a:rPr>
              <a:t>23</a:t>
            </a:r>
            <a:endParaRPr b="0" i="0" sz="2800" u="none" cap="none" strike="noStrike">
              <a:latin typeface="Arial"/>
              <a:ea typeface="Arial"/>
              <a:cs typeface="Arial"/>
              <a:sym typeface="Arial"/>
            </a:endParaRPr>
          </a:p>
        </p:txBody>
      </p:sp>
      <p:sp>
        <p:nvSpPr>
          <p:cNvPr id="345" name="Google Shape;345;p2"/>
          <p:cNvSpPr/>
          <p:nvPr/>
        </p:nvSpPr>
        <p:spPr>
          <a:xfrm>
            <a:off x="844920" y="357840"/>
            <a:ext cx="7453800" cy="4192560"/>
          </a:xfrm>
          <a:prstGeom prst="rect">
            <a:avLst/>
          </a:prstGeom>
          <a:solidFill>
            <a:srgbClr val="B21F15"/>
          </a:solidFill>
          <a:ln cap="flat" cmpd="sng" w="9525">
            <a:solidFill>
              <a:srgbClr val="30303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46" name="Google Shape;346;p2"/>
          <p:cNvPicPr preferRelativeResize="0"/>
          <p:nvPr/>
        </p:nvPicPr>
        <p:blipFill>
          <a:blip r:embed="rId3">
            <a:alphaModFix/>
          </a:blip>
          <a:stretch>
            <a:fillRect/>
          </a:stretch>
        </p:blipFill>
        <p:spPr>
          <a:xfrm>
            <a:off x="844925" y="357850"/>
            <a:ext cx="7453802" cy="419275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2121"/>
        </a:solidFill>
      </p:bgPr>
    </p:bg>
    <p:spTree>
      <p:nvGrpSpPr>
        <p:cNvPr id="482" name="Shape 482"/>
        <p:cNvGrpSpPr/>
        <p:nvPr/>
      </p:nvGrpSpPr>
      <p:grpSpPr>
        <a:xfrm>
          <a:off x="0" y="0"/>
          <a:ext cx="0" cy="0"/>
          <a:chOff x="0" y="0"/>
          <a:chExt cx="0" cy="0"/>
        </a:xfrm>
      </p:grpSpPr>
      <p:sp>
        <p:nvSpPr>
          <p:cNvPr id="483" name="Google Shape;483;g2254f92da54_0_124"/>
          <p:cNvSpPr txBox="1"/>
          <p:nvPr>
            <p:ph type="title"/>
          </p:nvPr>
        </p:nvSpPr>
        <p:spPr>
          <a:xfrm>
            <a:off x="279100" y="2740750"/>
            <a:ext cx="4045200" cy="14823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a:solidFill>
                  <a:srgbClr val="E4E5B8"/>
                </a:solidFill>
                <a:latin typeface="Georgia"/>
                <a:ea typeface="Georgia"/>
                <a:cs typeface="Georgia"/>
                <a:sym typeface="Georgia"/>
              </a:rPr>
              <a:t>The Civil War in France by Karl Marx and Frederick Engels</a:t>
            </a:r>
            <a:endParaRPr>
              <a:solidFill>
                <a:srgbClr val="E4E5B8"/>
              </a:solidFill>
              <a:latin typeface="Georgia"/>
              <a:ea typeface="Georgia"/>
              <a:cs typeface="Georgia"/>
              <a:sym typeface="Georgia"/>
            </a:endParaRPr>
          </a:p>
        </p:txBody>
      </p:sp>
      <p:pic>
        <p:nvPicPr>
          <p:cNvPr id="484" name="Google Shape;484;g2254f92da54_0_124"/>
          <p:cNvPicPr preferRelativeResize="0"/>
          <p:nvPr/>
        </p:nvPicPr>
        <p:blipFill>
          <a:blip r:embed="rId3">
            <a:alphaModFix/>
          </a:blip>
          <a:stretch>
            <a:fillRect/>
          </a:stretch>
        </p:blipFill>
        <p:spPr>
          <a:xfrm>
            <a:off x="203575" y="186550"/>
            <a:ext cx="1011575" cy="1011575"/>
          </a:xfrm>
          <a:prstGeom prst="rect">
            <a:avLst/>
          </a:prstGeom>
          <a:noFill/>
          <a:ln>
            <a:noFill/>
          </a:ln>
        </p:spPr>
      </p:pic>
      <p:pic>
        <p:nvPicPr>
          <p:cNvPr id="485" name="Google Shape;485;g2254f92da54_0_124"/>
          <p:cNvPicPr preferRelativeResize="0"/>
          <p:nvPr/>
        </p:nvPicPr>
        <p:blipFill>
          <a:blip r:embed="rId4">
            <a:alphaModFix/>
          </a:blip>
          <a:stretch>
            <a:fillRect/>
          </a:stretch>
        </p:blipFill>
        <p:spPr>
          <a:xfrm>
            <a:off x="4607458" y="59550"/>
            <a:ext cx="4536542" cy="474774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2121"/>
        </a:solidFill>
      </p:bgPr>
    </p:bg>
    <p:spTree>
      <p:nvGrpSpPr>
        <p:cNvPr id="489" name="Shape 489"/>
        <p:cNvGrpSpPr/>
        <p:nvPr/>
      </p:nvGrpSpPr>
      <p:grpSpPr>
        <a:xfrm>
          <a:off x="0" y="0"/>
          <a:ext cx="0" cy="0"/>
          <a:chOff x="0" y="0"/>
          <a:chExt cx="0" cy="0"/>
        </a:xfrm>
      </p:grpSpPr>
      <p:sp>
        <p:nvSpPr>
          <p:cNvPr id="490" name="Google Shape;490;g2254f92da54_0_131"/>
          <p:cNvSpPr txBox="1"/>
          <p:nvPr>
            <p:ph type="title"/>
          </p:nvPr>
        </p:nvSpPr>
        <p:spPr>
          <a:xfrm>
            <a:off x="279100" y="2740750"/>
            <a:ext cx="4045200" cy="14823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a:solidFill>
                  <a:srgbClr val="E4E5B8"/>
                </a:solidFill>
                <a:latin typeface="Georgia"/>
                <a:ea typeface="Georgia"/>
                <a:cs typeface="Georgia"/>
                <a:sym typeface="Georgia"/>
              </a:rPr>
              <a:t>The Civil War in France by Karl Marx and Frederick Engels</a:t>
            </a:r>
            <a:endParaRPr>
              <a:solidFill>
                <a:srgbClr val="E4E5B8"/>
              </a:solidFill>
              <a:latin typeface="Georgia"/>
              <a:ea typeface="Georgia"/>
              <a:cs typeface="Georgia"/>
              <a:sym typeface="Georgia"/>
            </a:endParaRPr>
          </a:p>
        </p:txBody>
      </p:sp>
      <p:pic>
        <p:nvPicPr>
          <p:cNvPr id="491" name="Google Shape;491;g2254f92da54_0_131"/>
          <p:cNvPicPr preferRelativeResize="0"/>
          <p:nvPr/>
        </p:nvPicPr>
        <p:blipFill>
          <a:blip r:embed="rId3">
            <a:alphaModFix/>
          </a:blip>
          <a:stretch>
            <a:fillRect/>
          </a:stretch>
        </p:blipFill>
        <p:spPr>
          <a:xfrm>
            <a:off x="203575" y="186550"/>
            <a:ext cx="1011575" cy="1011575"/>
          </a:xfrm>
          <a:prstGeom prst="rect">
            <a:avLst/>
          </a:prstGeom>
          <a:noFill/>
          <a:ln>
            <a:noFill/>
          </a:ln>
        </p:spPr>
      </p:pic>
      <p:pic>
        <p:nvPicPr>
          <p:cNvPr id="492" name="Google Shape;492;g2254f92da54_0_131"/>
          <p:cNvPicPr preferRelativeResize="0"/>
          <p:nvPr/>
        </p:nvPicPr>
        <p:blipFill>
          <a:blip r:embed="rId4">
            <a:alphaModFix/>
          </a:blip>
          <a:stretch>
            <a:fillRect/>
          </a:stretch>
        </p:blipFill>
        <p:spPr>
          <a:xfrm>
            <a:off x="4584700" y="415975"/>
            <a:ext cx="4559300" cy="42699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2121"/>
        </a:solidFill>
      </p:bgPr>
    </p:bg>
    <p:spTree>
      <p:nvGrpSpPr>
        <p:cNvPr id="496" name="Shape 496"/>
        <p:cNvGrpSpPr/>
        <p:nvPr/>
      </p:nvGrpSpPr>
      <p:grpSpPr>
        <a:xfrm>
          <a:off x="0" y="0"/>
          <a:ext cx="0" cy="0"/>
          <a:chOff x="0" y="0"/>
          <a:chExt cx="0" cy="0"/>
        </a:xfrm>
      </p:grpSpPr>
      <p:sp>
        <p:nvSpPr>
          <p:cNvPr id="497" name="Google Shape;497;g2254f92da54_0_138"/>
          <p:cNvSpPr txBox="1"/>
          <p:nvPr>
            <p:ph type="title"/>
          </p:nvPr>
        </p:nvSpPr>
        <p:spPr>
          <a:xfrm>
            <a:off x="279100" y="2740750"/>
            <a:ext cx="4045200" cy="14823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a:solidFill>
                  <a:srgbClr val="E4E5B8"/>
                </a:solidFill>
                <a:latin typeface="Georgia"/>
                <a:ea typeface="Georgia"/>
                <a:cs typeface="Georgia"/>
                <a:sym typeface="Georgia"/>
              </a:rPr>
              <a:t>The Civil War in France by Karl Marx and Frederick Engels</a:t>
            </a:r>
            <a:endParaRPr>
              <a:solidFill>
                <a:srgbClr val="E4E5B8"/>
              </a:solidFill>
              <a:latin typeface="Georgia"/>
              <a:ea typeface="Georgia"/>
              <a:cs typeface="Georgia"/>
              <a:sym typeface="Georgia"/>
            </a:endParaRPr>
          </a:p>
        </p:txBody>
      </p:sp>
      <p:pic>
        <p:nvPicPr>
          <p:cNvPr id="498" name="Google Shape;498;g2254f92da54_0_138"/>
          <p:cNvPicPr preferRelativeResize="0"/>
          <p:nvPr/>
        </p:nvPicPr>
        <p:blipFill>
          <a:blip r:embed="rId3">
            <a:alphaModFix/>
          </a:blip>
          <a:stretch>
            <a:fillRect/>
          </a:stretch>
        </p:blipFill>
        <p:spPr>
          <a:xfrm>
            <a:off x="203575" y="186550"/>
            <a:ext cx="1011575" cy="1011575"/>
          </a:xfrm>
          <a:prstGeom prst="rect">
            <a:avLst/>
          </a:prstGeom>
          <a:noFill/>
          <a:ln>
            <a:noFill/>
          </a:ln>
        </p:spPr>
      </p:pic>
      <p:pic>
        <p:nvPicPr>
          <p:cNvPr id="499" name="Google Shape;499;g2254f92da54_0_138"/>
          <p:cNvPicPr preferRelativeResize="0"/>
          <p:nvPr/>
        </p:nvPicPr>
        <p:blipFill>
          <a:blip r:embed="rId4">
            <a:alphaModFix/>
          </a:blip>
          <a:stretch>
            <a:fillRect/>
          </a:stretch>
        </p:blipFill>
        <p:spPr>
          <a:xfrm>
            <a:off x="5190370" y="0"/>
            <a:ext cx="3316905" cy="49911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2121"/>
        </a:solidFill>
      </p:bgPr>
    </p:bg>
    <p:spTree>
      <p:nvGrpSpPr>
        <p:cNvPr id="503" name="Shape 503"/>
        <p:cNvGrpSpPr/>
        <p:nvPr/>
      </p:nvGrpSpPr>
      <p:grpSpPr>
        <a:xfrm>
          <a:off x="0" y="0"/>
          <a:ext cx="0" cy="0"/>
          <a:chOff x="0" y="0"/>
          <a:chExt cx="0" cy="0"/>
        </a:xfrm>
      </p:grpSpPr>
      <p:sp>
        <p:nvSpPr>
          <p:cNvPr id="504" name="Google Shape;504;g2254f92da54_0_145"/>
          <p:cNvSpPr txBox="1"/>
          <p:nvPr>
            <p:ph type="title"/>
          </p:nvPr>
        </p:nvSpPr>
        <p:spPr>
          <a:xfrm>
            <a:off x="279100" y="2740750"/>
            <a:ext cx="4045200" cy="14823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a:solidFill>
                  <a:srgbClr val="E4E5B8"/>
                </a:solidFill>
                <a:latin typeface="Georgia"/>
                <a:ea typeface="Georgia"/>
                <a:cs typeface="Georgia"/>
                <a:sym typeface="Georgia"/>
              </a:rPr>
              <a:t>The Civil War in France by Karl Marx and Frederick Engels</a:t>
            </a:r>
            <a:endParaRPr>
              <a:solidFill>
                <a:srgbClr val="E4E5B8"/>
              </a:solidFill>
              <a:latin typeface="Georgia"/>
              <a:ea typeface="Georgia"/>
              <a:cs typeface="Georgia"/>
              <a:sym typeface="Georgia"/>
            </a:endParaRPr>
          </a:p>
        </p:txBody>
      </p:sp>
      <p:pic>
        <p:nvPicPr>
          <p:cNvPr id="505" name="Google Shape;505;g2254f92da54_0_145"/>
          <p:cNvPicPr preferRelativeResize="0"/>
          <p:nvPr/>
        </p:nvPicPr>
        <p:blipFill>
          <a:blip r:embed="rId3">
            <a:alphaModFix/>
          </a:blip>
          <a:stretch>
            <a:fillRect/>
          </a:stretch>
        </p:blipFill>
        <p:spPr>
          <a:xfrm>
            <a:off x="203575" y="186550"/>
            <a:ext cx="1011575" cy="1011575"/>
          </a:xfrm>
          <a:prstGeom prst="rect">
            <a:avLst/>
          </a:prstGeom>
          <a:noFill/>
          <a:ln>
            <a:noFill/>
          </a:ln>
        </p:spPr>
      </p:pic>
      <p:pic>
        <p:nvPicPr>
          <p:cNvPr id="506" name="Google Shape;506;g2254f92da54_0_145"/>
          <p:cNvPicPr preferRelativeResize="0"/>
          <p:nvPr/>
        </p:nvPicPr>
        <p:blipFill>
          <a:blip r:embed="rId4">
            <a:alphaModFix/>
          </a:blip>
          <a:stretch>
            <a:fillRect/>
          </a:stretch>
        </p:blipFill>
        <p:spPr>
          <a:xfrm>
            <a:off x="5067354" y="0"/>
            <a:ext cx="3531945" cy="49911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g2254f92da54_0_173"/>
          <p:cNvSpPr txBox="1"/>
          <p:nvPr>
            <p:ph idx="4294967295" type="title"/>
          </p:nvPr>
        </p:nvSpPr>
        <p:spPr>
          <a:xfrm>
            <a:off x="311760" y="3312720"/>
            <a:ext cx="8520000" cy="841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E4E5B8"/>
              </a:buClr>
              <a:buSzPts val="4000"/>
              <a:buFont typeface="Georgia"/>
              <a:buNone/>
            </a:pPr>
            <a:r>
              <a:rPr b="0" i="0" lang="en" sz="4000" u="none" cap="none" strike="noStrike">
                <a:solidFill>
                  <a:srgbClr val="E4E5B8"/>
                </a:solidFill>
                <a:latin typeface="Georgia"/>
                <a:ea typeface="Georgia"/>
                <a:cs typeface="Georgia"/>
                <a:sym typeface="Georgia"/>
              </a:rPr>
              <a:t>Section </a:t>
            </a:r>
            <a:r>
              <a:rPr lang="en" sz="4000">
                <a:solidFill>
                  <a:srgbClr val="E4E5B8"/>
                </a:solidFill>
                <a:latin typeface="Georgia"/>
                <a:ea typeface="Georgia"/>
                <a:cs typeface="Georgia"/>
                <a:sym typeface="Georgia"/>
              </a:rPr>
              <a:t>3</a:t>
            </a:r>
            <a:r>
              <a:rPr b="0" i="0" lang="en" sz="4000" u="none" cap="none" strike="noStrike">
                <a:solidFill>
                  <a:srgbClr val="E4E5B8"/>
                </a:solidFill>
                <a:latin typeface="Georgia"/>
                <a:ea typeface="Georgia"/>
                <a:cs typeface="Georgia"/>
                <a:sym typeface="Georgia"/>
              </a:rPr>
              <a:t>: </a:t>
            </a:r>
            <a:r>
              <a:rPr lang="en" sz="4000">
                <a:solidFill>
                  <a:srgbClr val="E4E5B8"/>
                </a:solidFill>
                <a:latin typeface="Georgia"/>
                <a:ea typeface="Georgia"/>
                <a:cs typeface="Georgia"/>
                <a:sym typeface="Georgia"/>
              </a:rPr>
              <a:t>The Commune and Proletarian Patriotism</a:t>
            </a:r>
            <a:endParaRPr b="0" i="0" sz="4000" u="none" cap="none" strike="noStrike">
              <a:solidFill>
                <a:srgbClr val="000000"/>
              </a:solidFill>
              <a:latin typeface="Arial"/>
              <a:ea typeface="Arial"/>
              <a:cs typeface="Arial"/>
              <a:sym typeface="Arial"/>
            </a:endParaRPr>
          </a:p>
        </p:txBody>
      </p:sp>
      <p:pic>
        <p:nvPicPr>
          <p:cNvPr id="512" name="Google Shape;512;g2254f92da54_0_173"/>
          <p:cNvPicPr preferRelativeResize="0"/>
          <p:nvPr/>
        </p:nvPicPr>
        <p:blipFill rotWithShape="1">
          <a:blip r:embed="rId3">
            <a:alphaModFix/>
          </a:blip>
          <a:srcRect b="0" l="0" r="0" t="0"/>
          <a:stretch/>
        </p:blipFill>
        <p:spPr>
          <a:xfrm>
            <a:off x="3648960" y="897840"/>
            <a:ext cx="1845720" cy="184572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sp>
        <p:nvSpPr>
          <p:cNvPr id="517" name="Google Shape;517;g2254f92da54_0_178"/>
          <p:cNvSpPr/>
          <p:nvPr/>
        </p:nvSpPr>
        <p:spPr>
          <a:xfrm>
            <a:off x="0" y="0"/>
            <a:ext cx="9143700" cy="1101000"/>
          </a:xfrm>
          <a:prstGeom prst="rect">
            <a:avLst/>
          </a:prstGeom>
          <a:solidFill>
            <a:srgbClr val="303030"/>
          </a:solidFill>
          <a:ln cap="flat" cmpd="sng" w="9525">
            <a:solidFill>
              <a:srgbClr val="30303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g2254f92da54_0_178"/>
          <p:cNvSpPr txBox="1"/>
          <p:nvPr>
            <p:ph type="title"/>
          </p:nvPr>
        </p:nvSpPr>
        <p:spPr>
          <a:xfrm>
            <a:off x="1658160" y="264240"/>
            <a:ext cx="7249200" cy="572400"/>
          </a:xfrm>
          <a:prstGeom prst="rect">
            <a:avLst/>
          </a:prstGeom>
          <a:noFill/>
          <a:ln>
            <a:noFill/>
          </a:ln>
        </p:spPr>
        <p:txBody>
          <a:bodyPr anchorCtr="0" anchor="t" bIns="91425" lIns="0" spcFirstLastPara="1" rIns="0" wrap="square" tIns="91425">
            <a:normAutofit fontScale="90000"/>
          </a:bodyPr>
          <a:lstStyle/>
          <a:p>
            <a:pPr indent="0" lvl="0" marL="0" rtl="0" algn="l">
              <a:lnSpc>
                <a:spcPct val="100000"/>
              </a:lnSpc>
              <a:spcBef>
                <a:spcPts val="0"/>
              </a:spcBef>
              <a:spcAft>
                <a:spcPts val="0"/>
              </a:spcAft>
              <a:buClr>
                <a:srgbClr val="E4E5B8"/>
              </a:buClr>
              <a:buSzPct val="100000"/>
              <a:buFont typeface="Georgia"/>
              <a:buNone/>
            </a:pPr>
            <a:r>
              <a:rPr lang="en" sz="2800">
                <a:solidFill>
                  <a:srgbClr val="E4E5B8"/>
                </a:solidFill>
                <a:latin typeface="Georgia"/>
                <a:ea typeface="Georgia"/>
                <a:cs typeface="Georgia"/>
                <a:sym typeface="Georgia"/>
              </a:rPr>
              <a:t>The</a:t>
            </a:r>
            <a:r>
              <a:rPr b="0" lang="en" sz="2800" strike="noStrike">
                <a:solidFill>
                  <a:srgbClr val="E4E5B8"/>
                </a:solidFill>
                <a:latin typeface="Georgia"/>
                <a:ea typeface="Georgia"/>
                <a:cs typeface="Georgia"/>
                <a:sym typeface="Georgia"/>
              </a:rPr>
              <a:t> Commune and Proletarian Patriotism</a:t>
            </a:r>
            <a:endParaRPr b="0" sz="2800" strike="noStrike">
              <a:solidFill>
                <a:srgbClr val="000000"/>
              </a:solidFill>
              <a:latin typeface="Arial"/>
              <a:ea typeface="Arial"/>
              <a:cs typeface="Arial"/>
              <a:sym typeface="Arial"/>
            </a:endParaRPr>
          </a:p>
        </p:txBody>
      </p:sp>
      <p:pic>
        <p:nvPicPr>
          <p:cNvPr id="519" name="Google Shape;519;g2254f92da54_0_178"/>
          <p:cNvPicPr preferRelativeResize="0"/>
          <p:nvPr/>
        </p:nvPicPr>
        <p:blipFill rotWithShape="1">
          <a:blip r:embed="rId3">
            <a:alphaModFix/>
          </a:blip>
          <a:srcRect b="0" l="0" r="0" t="0"/>
          <a:stretch/>
        </p:blipFill>
        <p:spPr>
          <a:xfrm>
            <a:off x="406440" y="112680"/>
            <a:ext cx="875880" cy="875880"/>
          </a:xfrm>
          <a:prstGeom prst="rect">
            <a:avLst/>
          </a:prstGeom>
          <a:noFill/>
          <a:ln>
            <a:noFill/>
          </a:ln>
        </p:spPr>
      </p:pic>
      <p:sp>
        <p:nvSpPr>
          <p:cNvPr id="520" name="Google Shape;520;g2254f92da54_0_178"/>
          <p:cNvSpPr txBox="1"/>
          <p:nvPr/>
        </p:nvSpPr>
        <p:spPr>
          <a:xfrm>
            <a:off x="175700" y="1101000"/>
            <a:ext cx="6324600" cy="320040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lang="en" sz="1600">
                <a:solidFill>
                  <a:srgbClr val="E4E5B8"/>
                </a:solidFill>
                <a:latin typeface="Georgia"/>
                <a:ea typeface="Georgia"/>
                <a:cs typeface="Georgia"/>
                <a:sym typeface="Georgia"/>
              </a:rPr>
              <a:t>Marx pointed out a fatal mistake of the Commune, namely rushing to insurrection pushed by proletarian patriotism and revolutionary socialism with a foreign army at your door steps.</a:t>
            </a:r>
            <a:endParaRPr sz="1600">
              <a:solidFill>
                <a:srgbClr val="E4E5B8"/>
              </a:solidFill>
              <a:latin typeface="Georgia"/>
              <a:ea typeface="Georgia"/>
              <a:cs typeface="Georgia"/>
              <a:sym typeface="Georgia"/>
            </a:endParaRPr>
          </a:p>
          <a:p>
            <a:pPr indent="0" lvl="0" marL="0" marR="0" rtl="0" algn="l">
              <a:spcBef>
                <a:spcPts val="0"/>
              </a:spcBef>
              <a:spcAft>
                <a:spcPts val="0"/>
              </a:spcAft>
              <a:buClr>
                <a:schemeClr val="dk1"/>
              </a:buClr>
              <a:buSzPts val="1100"/>
              <a:buFont typeface="Arial"/>
              <a:buNone/>
            </a:pPr>
            <a:r>
              <a:t/>
            </a:r>
            <a:endParaRPr sz="1600">
              <a:solidFill>
                <a:srgbClr val="E4E5B8"/>
              </a:solidFill>
              <a:latin typeface="Georgia"/>
              <a:ea typeface="Georgia"/>
              <a:cs typeface="Georgia"/>
              <a:sym typeface="Georgia"/>
            </a:endParaRPr>
          </a:p>
          <a:p>
            <a:pPr indent="0" lvl="0" marL="0" marR="0" rtl="0" algn="l">
              <a:spcBef>
                <a:spcPts val="0"/>
              </a:spcBef>
              <a:spcAft>
                <a:spcPts val="0"/>
              </a:spcAft>
              <a:buNone/>
            </a:pPr>
            <a:r>
              <a:rPr lang="en" sz="1600">
                <a:solidFill>
                  <a:srgbClr val="E4E5B8"/>
                </a:solidFill>
                <a:latin typeface="Georgia"/>
                <a:ea typeface="Georgia"/>
                <a:cs typeface="Georgia"/>
                <a:sym typeface="Georgia"/>
              </a:rPr>
              <a:t>Therefore we must know and understand these historical events, namely the Franco-Prussian war that occurred 8 months prior to the Commune.</a:t>
            </a:r>
            <a:endParaRPr sz="1600">
              <a:solidFill>
                <a:srgbClr val="E4E5B8"/>
              </a:solidFill>
              <a:latin typeface="Georgia"/>
              <a:ea typeface="Georgia"/>
              <a:cs typeface="Georgia"/>
              <a:sym typeface="Georgia"/>
            </a:endParaRPr>
          </a:p>
          <a:p>
            <a:pPr indent="0" lvl="0" marL="0" marR="0" rtl="0" algn="l">
              <a:spcBef>
                <a:spcPts val="0"/>
              </a:spcBef>
              <a:spcAft>
                <a:spcPts val="0"/>
              </a:spcAft>
              <a:buClr>
                <a:schemeClr val="dk1"/>
              </a:buClr>
              <a:buSzPts val="1100"/>
              <a:buFont typeface="Arial"/>
              <a:buNone/>
            </a:pPr>
            <a:r>
              <a:t/>
            </a:r>
            <a:endParaRPr sz="1600">
              <a:solidFill>
                <a:srgbClr val="E4E5B8"/>
              </a:solidFill>
              <a:latin typeface="Georgia"/>
              <a:ea typeface="Georgia"/>
              <a:cs typeface="Georgia"/>
              <a:sym typeface="Georgia"/>
            </a:endParaRPr>
          </a:p>
          <a:p>
            <a:pPr indent="0" lvl="0" marL="0" marR="0" rtl="0" algn="l">
              <a:spcBef>
                <a:spcPts val="0"/>
              </a:spcBef>
              <a:spcAft>
                <a:spcPts val="0"/>
              </a:spcAft>
              <a:buNone/>
            </a:pPr>
            <a:r>
              <a:rPr lang="en" sz="1600">
                <a:solidFill>
                  <a:srgbClr val="E4E5B8"/>
                </a:solidFill>
                <a:latin typeface="Georgia"/>
                <a:ea typeface="Georgia"/>
                <a:cs typeface="Georgia"/>
                <a:sym typeface="Georgia"/>
              </a:rPr>
              <a:t>The first International was founded in 1864, meaning it had been in existence already 6 years at the time of the Franco-Prussian war and had accumulated precious experience regarding workers uprisings.</a:t>
            </a:r>
            <a:endParaRPr sz="1600">
              <a:solidFill>
                <a:srgbClr val="E4E5B8"/>
              </a:solidFill>
              <a:latin typeface="Georgia"/>
              <a:ea typeface="Georgia"/>
              <a:cs typeface="Georgia"/>
              <a:sym typeface="Georgia"/>
            </a:endParaRPr>
          </a:p>
          <a:p>
            <a:pPr indent="0" lvl="0" marL="0" marR="0" rtl="0" algn="l">
              <a:spcBef>
                <a:spcPts val="0"/>
              </a:spcBef>
              <a:spcAft>
                <a:spcPts val="0"/>
              </a:spcAft>
              <a:buClr>
                <a:schemeClr val="dk1"/>
              </a:buClr>
              <a:buSzPts val="1100"/>
              <a:buFont typeface="Arial"/>
              <a:buNone/>
            </a:pPr>
            <a:r>
              <a:t/>
            </a:r>
            <a:endParaRPr sz="1600">
              <a:solidFill>
                <a:srgbClr val="E4E5B8"/>
              </a:solidFill>
              <a:latin typeface="Georgia"/>
              <a:ea typeface="Georgia"/>
              <a:cs typeface="Georgia"/>
              <a:sym typeface="Georgia"/>
            </a:endParaRPr>
          </a:p>
          <a:p>
            <a:pPr indent="0" lvl="0" marL="0" marR="0" rtl="0" algn="l">
              <a:spcBef>
                <a:spcPts val="0"/>
              </a:spcBef>
              <a:spcAft>
                <a:spcPts val="0"/>
              </a:spcAft>
              <a:buNone/>
            </a:pPr>
            <a:r>
              <a:rPr lang="en" sz="1600">
                <a:solidFill>
                  <a:srgbClr val="E4E5B8"/>
                </a:solidFill>
                <a:latin typeface="Georgia"/>
                <a:ea typeface="Georgia"/>
                <a:cs typeface="Georgia"/>
                <a:sym typeface="Georgia"/>
              </a:rPr>
              <a:t>Marx wrote 3 addresses of the International about that war. The first two are short, the third one is long and became a famous work known as “The Civil War in France”.</a:t>
            </a:r>
            <a:endParaRPr sz="1600">
              <a:solidFill>
                <a:srgbClr val="E4E5B8"/>
              </a:solidFill>
              <a:latin typeface="Georgia"/>
              <a:ea typeface="Georgia"/>
              <a:cs typeface="Georgia"/>
              <a:sym typeface="Georgia"/>
            </a:endParaRPr>
          </a:p>
        </p:txBody>
      </p:sp>
      <p:pic>
        <p:nvPicPr>
          <p:cNvPr id="521" name="Google Shape;521;g2254f92da54_0_178"/>
          <p:cNvPicPr preferRelativeResize="0"/>
          <p:nvPr/>
        </p:nvPicPr>
        <p:blipFill>
          <a:blip r:embed="rId4">
            <a:alphaModFix/>
          </a:blip>
          <a:stretch>
            <a:fillRect/>
          </a:stretch>
        </p:blipFill>
        <p:spPr>
          <a:xfrm>
            <a:off x="6547575" y="1101000"/>
            <a:ext cx="2596125" cy="250157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g2254f92da54_0_187"/>
          <p:cNvSpPr/>
          <p:nvPr/>
        </p:nvSpPr>
        <p:spPr>
          <a:xfrm>
            <a:off x="0" y="0"/>
            <a:ext cx="9143700" cy="1101000"/>
          </a:xfrm>
          <a:prstGeom prst="rect">
            <a:avLst/>
          </a:prstGeom>
          <a:solidFill>
            <a:srgbClr val="303030"/>
          </a:solidFill>
          <a:ln cap="flat" cmpd="sng" w="9525">
            <a:solidFill>
              <a:srgbClr val="30303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g2254f92da54_0_187"/>
          <p:cNvSpPr txBox="1"/>
          <p:nvPr>
            <p:ph type="title"/>
          </p:nvPr>
        </p:nvSpPr>
        <p:spPr>
          <a:xfrm>
            <a:off x="1658160" y="264240"/>
            <a:ext cx="7249200" cy="572400"/>
          </a:xfrm>
          <a:prstGeom prst="rect">
            <a:avLst/>
          </a:prstGeom>
          <a:noFill/>
          <a:ln>
            <a:noFill/>
          </a:ln>
        </p:spPr>
        <p:txBody>
          <a:bodyPr anchorCtr="0" anchor="t" bIns="91425" lIns="0" spcFirstLastPara="1" rIns="0" wrap="square" tIns="91425">
            <a:normAutofit fontScale="90000"/>
          </a:bodyPr>
          <a:lstStyle/>
          <a:p>
            <a:pPr indent="0" lvl="0" marL="0" rtl="0" algn="l">
              <a:lnSpc>
                <a:spcPct val="100000"/>
              </a:lnSpc>
              <a:spcBef>
                <a:spcPts val="0"/>
              </a:spcBef>
              <a:spcAft>
                <a:spcPts val="0"/>
              </a:spcAft>
              <a:buClr>
                <a:srgbClr val="E4E5B8"/>
              </a:buClr>
              <a:buSzPct val="100000"/>
              <a:buFont typeface="Georgia"/>
              <a:buNone/>
            </a:pPr>
            <a:r>
              <a:rPr lang="en" sz="2800">
                <a:solidFill>
                  <a:srgbClr val="E4E5B8"/>
                </a:solidFill>
                <a:latin typeface="Georgia"/>
                <a:ea typeface="Georgia"/>
                <a:cs typeface="Georgia"/>
                <a:sym typeface="Georgia"/>
              </a:rPr>
              <a:t>The</a:t>
            </a:r>
            <a:r>
              <a:rPr b="0" lang="en" sz="2800" strike="noStrike">
                <a:solidFill>
                  <a:srgbClr val="E4E5B8"/>
                </a:solidFill>
                <a:latin typeface="Georgia"/>
                <a:ea typeface="Georgia"/>
                <a:cs typeface="Georgia"/>
                <a:sym typeface="Georgia"/>
              </a:rPr>
              <a:t> Commune and Proletarian Patriotism</a:t>
            </a:r>
            <a:endParaRPr b="0" sz="2800" strike="noStrike">
              <a:solidFill>
                <a:srgbClr val="000000"/>
              </a:solidFill>
              <a:latin typeface="Arial"/>
              <a:ea typeface="Arial"/>
              <a:cs typeface="Arial"/>
              <a:sym typeface="Arial"/>
            </a:endParaRPr>
          </a:p>
        </p:txBody>
      </p:sp>
      <p:pic>
        <p:nvPicPr>
          <p:cNvPr id="528" name="Google Shape;528;g2254f92da54_0_187"/>
          <p:cNvPicPr preferRelativeResize="0"/>
          <p:nvPr/>
        </p:nvPicPr>
        <p:blipFill rotWithShape="1">
          <a:blip r:embed="rId3">
            <a:alphaModFix/>
          </a:blip>
          <a:srcRect b="0" l="0" r="0" t="0"/>
          <a:stretch/>
        </p:blipFill>
        <p:spPr>
          <a:xfrm>
            <a:off x="406440" y="112680"/>
            <a:ext cx="875880" cy="875880"/>
          </a:xfrm>
          <a:prstGeom prst="rect">
            <a:avLst/>
          </a:prstGeom>
          <a:noFill/>
          <a:ln>
            <a:noFill/>
          </a:ln>
        </p:spPr>
      </p:pic>
      <p:sp>
        <p:nvSpPr>
          <p:cNvPr id="529" name="Google Shape;529;g2254f92da54_0_187"/>
          <p:cNvSpPr txBox="1"/>
          <p:nvPr/>
        </p:nvSpPr>
        <p:spPr>
          <a:xfrm>
            <a:off x="175700" y="1101000"/>
            <a:ext cx="8731500" cy="320040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lang="en" sz="1600">
                <a:solidFill>
                  <a:srgbClr val="E4E5B8"/>
                </a:solidFill>
                <a:latin typeface="Georgia"/>
                <a:ea typeface="Georgia"/>
                <a:cs typeface="Georgia"/>
                <a:sym typeface="Georgia"/>
              </a:rPr>
              <a:t>In July 1870, Louis Napoleon (Napoleon the 3rd), trying to bring back the chauvinist glory of Napoleon the 1st, and brandishing the false “patriotism” of oppressor classes, launched a war of aggression against Prussia (Germany).</a:t>
            </a:r>
            <a:endParaRPr sz="1600">
              <a:solidFill>
                <a:srgbClr val="E4E5B8"/>
              </a:solidFill>
              <a:latin typeface="Georgia"/>
              <a:ea typeface="Georgia"/>
              <a:cs typeface="Georgia"/>
              <a:sym typeface="Georgia"/>
            </a:endParaRPr>
          </a:p>
          <a:p>
            <a:pPr indent="0" lvl="0" marL="0" marR="0" rtl="0" algn="l">
              <a:spcBef>
                <a:spcPts val="0"/>
              </a:spcBef>
              <a:spcAft>
                <a:spcPts val="0"/>
              </a:spcAft>
              <a:buNone/>
            </a:pPr>
            <a:r>
              <a:t/>
            </a:r>
            <a:endParaRPr sz="1600">
              <a:solidFill>
                <a:srgbClr val="E4E5B8"/>
              </a:solidFill>
              <a:latin typeface="Georgia"/>
              <a:ea typeface="Georgia"/>
              <a:cs typeface="Georgia"/>
              <a:sym typeface="Georgia"/>
            </a:endParaRPr>
          </a:p>
          <a:p>
            <a:pPr indent="0" lvl="0" marL="0" marR="0" rtl="0" algn="l">
              <a:spcBef>
                <a:spcPts val="0"/>
              </a:spcBef>
              <a:spcAft>
                <a:spcPts val="0"/>
              </a:spcAft>
              <a:buNone/>
            </a:pPr>
            <a:r>
              <a:rPr lang="en" sz="1600">
                <a:solidFill>
                  <a:srgbClr val="E4E5B8"/>
                </a:solidFill>
                <a:latin typeface="Georgia"/>
                <a:ea typeface="Georgia"/>
                <a:cs typeface="Georgia"/>
                <a:sym typeface="Georgia"/>
              </a:rPr>
              <a:t>Marx, in the his first address of July, warned French workers against falling in the trap of chauvinism and false “patriotism” and asked them to show support to German workers who defended their country. Napoleon was swiftly defeated by the Prussians, and taken prisoner on September 2nd. </a:t>
            </a:r>
            <a:endParaRPr sz="1600">
              <a:solidFill>
                <a:srgbClr val="E4E5B8"/>
              </a:solidFill>
              <a:latin typeface="Georgia"/>
              <a:ea typeface="Georgia"/>
              <a:cs typeface="Georgia"/>
              <a:sym typeface="Georgia"/>
            </a:endParaRPr>
          </a:p>
          <a:p>
            <a:pPr indent="0" lvl="0" marL="0" marR="0" rtl="0" algn="l">
              <a:spcBef>
                <a:spcPts val="0"/>
              </a:spcBef>
              <a:spcAft>
                <a:spcPts val="0"/>
              </a:spcAft>
              <a:buNone/>
            </a:pPr>
            <a:r>
              <a:t/>
            </a:r>
            <a:endParaRPr sz="1600">
              <a:solidFill>
                <a:srgbClr val="E4E5B8"/>
              </a:solidFill>
              <a:latin typeface="Georgia"/>
              <a:ea typeface="Georgia"/>
              <a:cs typeface="Georgia"/>
              <a:sym typeface="Georgia"/>
            </a:endParaRPr>
          </a:p>
          <a:p>
            <a:pPr indent="0" lvl="0" marL="0" marR="0" rtl="0" algn="l">
              <a:spcBef>
                <a:spcPts val="0"/>
              </a:spcBef>
              <a:spcAft>
                <a:spcPts val="0"/>
              </a:spcAft>
              <a:buNone/>
            </a:pPr>
            <a:r>
              <a:rPr lang="en" sz="1600">
                <a:solidFill>
                  <a:srgbClr val="E4E5B8"/>
                </a:solidFill>
                <a:latin typeface="Georgia"/>
                <a:ea typeface="Georgia"/>
                <a:cs typeface="Georgia"/>
                <a:sym typeface="Georgia"/>
              </a:rPr>
              <a:t>Upon hearing the news, French workers rose up in Paris and overthrew Louis Napoleon’s Empire, handing power to the bourgeoisie who proclaimed the republic and formed a government of “national defense”.</a:t>
            </a:r>
            <a:endParaRPr sz="1600">
              <a:solidFill>
                <a:srgbClr val="E4E5B8"/>
              </a:solidFill>
              <a:latin typeface="Georgia"/>
              <a:ea typeface="Georgia"/>
              <a:cs typeface="Georgia"/>
              <a:sym typeface="Georgia"/>
            </a:endParaRPr>
          </a:p>
          <a:p>
            <a:pPr indent="0" lvl="0" marL="0" marR="0" rtl="0" algn="l">
              <a:spcBef>
                <a:spcPts val="0"/>
              </a:spcBef>
              <a:spcAft>
                <a:spcPts val="0"/>
              </a:spcAft>
              <a:buNone/>
            </a:pPr>
            <a:r>
              <a:t/>
            </a:r>
            <a:endParaRPr sz="1600">
              <a:solidFill>
                <a:srgbClr val="E4E5B8"/>
              </a:solidFill>
              <a:latin typeface="Georgia"/>
              <a:ea typeface="Georgia"/>
              <a:cs typeface="Georgia"/>
              <a:sym typeface="Georgia"/>
            </a:endParaRPr>
          </a:p>
          <a:p>
            <a:pPr indent="0" lvl="0" marL="0" marR="0" rtl="0" algn="l">
              <a:spcBef>
                <a:spcPts val="0"/>
              </a:spcBef>
              <a:spcAft>
                <a:spcPts val="0"/>
              </a:spcAft>
              <a:buNone/>
            </a:pPr>
            <a:r>
              <a:rPr lang="en" sz="1600">
                <a:solidFill>
                  <a:srgbClr val="E4E5B8"/>
                </a:solidFill>
                <a:latin typeface="Georgia"/>
                <a:ea typeface="Georgia"/>
                <a:cs typeface="Georgia"/>
                <a:sym typeface="Georgia"/>
              </a:rPr>
              <a:t>That is when Marx wrote the 2nd address of the International on September 9th.</a:t>
            </a:r>
            <a:endParaRPr sz="1600">
              <a:solidFill>
                <a:srgbClr val="E4E5B8"/>
              </a:solidFill>
              <a:latin typeface="Georgia"/>
              <a:ea typeface="Georgia"/>
              <a:cs typeface="Georgia"/>
              <a:sym typeface="Georgia"/>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g2254f92da54_0_195"/>
          <p:cNvSpPr/>
          <p:nvPr/>
        </p:nvSpPr>
        <p:spPr>
          <a:xfrm>
            <a:off x="0" y="0"/>
            <a:ext cx="9143700" cy="1101000"/>
          </a:xfrm>
          <a:prstGeom prst="rect">
            <a:avLst/>
          </a:prstGeom>
          <a:solidFill>
            <a:srgbClr val="303030"/>
          </a:solidFill>
          <a:ln cap="flat" cmpd="sng" w="9525">
            <a:solidFill>
              <a:srgbClr val="30303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g2254f92da54_0_195"/>
          <p:cNvSpPr txBox="1"/>
          <p:nvPr>
            <p:ph type="title"/>
          </p:nvPr>
        </p:nvSpPr>
        <p:spPr>
          <a:xfrm>
            <a:off x="1658160" y="264240"/>
            <a:ext cx="7249200" cy="572400"/>
          </a:xfrm>
          <a:prstGeom prst="rect">
            <a:avLst/>
          </a:prstGeom>
          <a:noFill/>
          <a:ln>
            <a:noFill/>
          </a:ln>
        </p:spPr>
        <p:txBody>
          <a:bodyPr anchorCtr="0" anchor="t" bIns="91425" lIns="0" spcFirstLastPara="1" rIns="0" wrap="square" tIns="91425">
            <a:normAutofit fontScale="90000"/>
          </a:bodyPr>
          <a:lstStyle/>
          <a:p>
            <a:pPr indent="0" lvl="0" marL="0" rtl="0" algn="l">
              <a:lnSpc>
                <a:spcPct val="100000"/>
              </a:lnSpc>
              <a:spcBef>
                <a:spcPts val="0"/>
              </a:spcBef>
              <a:spcAft>
                <a:spcPts val="0"/>
              </a:spcAft>
              <a:buClr>
                <a:srgbClr val="E4E5B8"/>
              </a:buClr>
              <a:buSzPct val="100000"/>
              <a:buFont typeface="Georgia"/>
              <a:buNone/>
            </a:pPr>
            <a:r>
              <a:rPr lang="en" sz="2800">
                <a:solidFill>
                  <a:srgbClr val="E4E5B8"/>
                </a:solidFill>
                <a:latin typeface="Georgia"/>
                <a:ea typeface="Georgia"/>
                <a:cs typeface="Georgia"/>
                <a:sym typeface="Georgia"/>
              </a:rPr>
              <a:t>The</a:t>
            </a:r>
            <a:r>
              <a:rPr b="0" lang="en" sz="2800" strike="noStrike">
                <a:solidFill>
                  <a:srgbClr val="E4E5B8"/>
                </a:solidFill>
                <a:latin typeface="Georgia"/>
                <a:ea typeface="Georgia"/>
                <a:cs typeface="Georgia"/>
                <a:sym typeface="Georgia"/>
              </a:rPr>
              <a:t> Commune and Proletarian Patriotism</a:t>
            </a:r>
            <a:endParaRPr b="0" sz="2800" strike="noStrike">
              <a:solidFill>
                <a:srgbClr val="000000"/>
              </a:solidFill>
              <a:latin typeface="Arial"/>
              <a:ea typeface="Arial"/>
              <a:cs typeface="Arial"/>
              <a:sym typeface="Arial"/>
            </a:endParaRPr>
          </a:p>
        </p:txBody>
      </p:sp>
      <p:pic>
        <p:nvPicPr>
          <p:cNvPr id="536" name="Google Shape;536;g2254f92da54_0_195"/>
          <p:cNvPicPr preferRelativeResize="0"/>
          <p:nvPr/>
        </p:nvPicPr>
        <p:blipFill rotWithShape="1">
          <a:blip r:embed="rId3">
            <a:alphaModFix/>
          </a:blip>
          <a:srcRect b="0" l="0" r="0" t="0"/>
          <a:stretch/>
        </p:blipFill>
        <p:spPr>
          <a:xfrm>
            <a:off x="406440" y="112680"/>
            <a:ext cx="875880" cy="875880"/>
          </a:xfrm>
          <a:prstGeom prst="rect">
            <a:avLst/>
          </a:prstGeom>
          <a:noFill/>
          <a:ln>
            <a:noFill/>
          </a:ln>
        </p:spPr>
      </p:pic>
      <p:sp>
        <p:nvSpPr>
          <p:cNvPr id="537" name="Google Shape;537;g2254f92da54_0_195"/>
          <p:cNvSpPr txBox="1"/>
          <p:nvPr/>
        </p:nvSpPr>
        <p:spPr>
          <a:xfrm>
            <a:off x="175700" y="1101000"/>
            <a:ext cx="6324600" cy="320040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lang="en" sz="1600">
                <a:solidFill>
                  <a:srgbClr val="E4E5B8"/>
                </a:solidFill>
                <a:latin typeface="Georgia"/>
                <a:ea typeface="Georgia"/>
                <a:cs typeface="Georgia"/>
                <a:sym typeface="Georgia"/>
              </a:rPr>
              <a:t>In it, he said that Germany had gone from a war of defense to a war of conquest when it crossed the border and marched toward Paris.</a:t>
            </a:r>
            <a:endParaRPr sz="1600">
              <a:solidFill>
                <a:srgbClr val="E4E5B8"/>
              </a:solidFill>
              <a:latin typeface="Georgia"/>
              <a:ea typeface="Georgia"/>
              <a:cs typeface="Georgia"/>
              <a:sym typeface="Georgia"/>
            </a:endParaRPr>
          </a:p>
          <a:p>
            <a:pPr indent="0" lvl="0" marL="0" marR="0" rtl="0" algn="l">
              <a:spcBef>
                <a:spcPts val="0"/>
              </a:spcBef>
              <a:spcAft>
                <a:spcPts val="0"/>
              </a:spcAft>
              <a:buNone/>
            </a:pPr>
            <a:r>
              <a:t/>
            </a:r>
            <a:endParaRPr sz="1600">
              <a:solidFill>
                <a:srgbClr val="E4E5B8"/>
              </a:solidFill>
              <a:latin typeface="Georgia"/>
              <a:ea typeface="Georgia"/>
              <a:cs typeface="Georgia"/>
              <a:sym typeface="Georgia"/>
            </a:endParaRPr>
          </a:p>
          <a:p>
            <a:pPr indent="0" lvl="0" marL="0" marR="0" rtl="0" algn="l">
              <a:spcBef>
                <a:spcPts val="0"/>
              </a:spcBef>
              <a:spcAft>
                <a:spcPts val="0"/>
              </a:spcAft>
              <a:buNone/>
            </a:pPr>
            <a:r>
              <a:rPr lang="en" sz="1600">
                <a:solidFill>
                  <a:srgbClr val="E4E5B8"/>
                </a:solidFill>
                <a:latin typeface="Georgia"/>
                <a:ea typeface="Georgia"/>
                <a:cs typeface="Georgia"/>
                <a:sym typeface="Georgia"/>
              </a:rPr>
              <a:t>He warned the French proletariat that doing an uprising when Prussians soldiers were at the gate would be “desperate folly”. Marx warned French workers not to be “swayed by the national souvenirs of 1792”. That was the time when French people rose in masse to save the 1st republic, under attack by all feudalists of Europe. </a:t>
            </a:r>
            <a:endParaRPr sz="1600">
              <a:solidFill>
                <a:srgbClr val="E4E5B8"/>
              </a:solidFill>
              <a:latin typeface="Georgia"/>
              <a:ea typeface="Georgia"/>
              <a:cs typeface="Georgia"/>
              <a:sym typeface="Georgia"/>
            </a:endParaRPr>
          </a:p>
          <a:p>
            <a:pPr indent="0" lvl="0" marL="0" marR="0" rtl="0" algn="l">
              <a:spcBef>
                <a:spcPts val="0"/>
              </a:spcBef>
              <a:spcAft>
                <a:spcPts val="0"/>
              </a:spcAft>
              <a:buNone/>
            </a:pPr>
            <a:r>
              <a:t/>
            </a:r>
            <a:endParaRPr sz="1600">
              <a:solidFill>
                <a:srgbClr val="E4E5B8"/>
              </a:solidFill>
              <a:latin typeface="Georgia"/>
              <a:ea typeface="Georgia"/>
              <a:cs typeface="Georgia"/>
              <a:sym typeface="Georgia"/>
            </a:endParaRPr>
          </a:p>
          <a:p>
            <a:pPr indent="0" lvl="0" marL="0" marR="0" rtl="0" algn="l">
              <a:spcBef>
                <a:spcPts val="0"/>
              </a:spcBef>
              <a:spcAft>
                <a:spcPts val="0"/>
              </a:spcAft>
              <a:buNone/>
            </a:pPr>
            <a:r>
              <a:rPr lang="en" sz="1600">
                <a:solidFill>
                  <a:srgbClr val="E4E5B8"/>
                </a:solidFill>
                <a:latin typeface="Georgia"/>
                <a:ea typeface="Georgia"/>
                <a:cs typeface="Georgia"/>
                <a:sym typeface="Georgia"/>
              </a:rPr>
              <a:t>Marx warned against a mechanical application of the 1792 slogan “the fatherland in danger”, to the Franco-Prussian war of 1870, that fighting the Prussians on behalf of the bourgeoisie would be madness. Marx ended the 2nd address with “Vive la République”, long live the republic, even though he knew it was a bourgeois republic.</a:t>
            </a:r>
            <a:endParaRPr sz="1600">
              <a:solidFill>
                <a:srgbClr val="E4E5B8"/>
              </a:solidFill>
              <a:latin typeface="Georgia"/>
              <a:ea typeface="Georgia"/>
              <a:cs typeface="Georgia"/>
              <a:sym typeface="Georgia"/>
            </a:endParaRPr>
          </a:p>
        </p:txBody>
      </p:sp>
      <p:pic>
        <p:nvPicPr>
          <p:cNvPr id="538" name="Google Shape;538;g2254f92da54_0_195"/>
          <p:cNvPicPr preferRelativeResize="0"/>
          <p:nvPr/>
        </p:nvPicPr>
        <p:blipFill>
          <a:blip r:embed="rId4">
            <a:alphaModFix/>
          </a:blip>
          <a:stretch>
            <a:fillRect/>
          </a:stretch>
        </p:blipFill>
        <p:spPr>
          <a:xfrm>
            <a:off x="6500300" y="1101000"/>
            <a:ext cx="2643700" cy="2016373"/>
          </a:xfrm>
          <a:prstGeom prst="rect">
            <a:avLst/>
          </a:prstGeom>
          <a:noFill/>
          <a:ln>
            <a:noFill/>
          </a:ln>
        </p:spPr>
      </p:pic>
      <p:pic>
        <p:nvPicPr>
          <p:cNvPr id="539" name="Google Shape;539;g2254f92da54_0_195"/>
          <p:cNvPicPr preferRelativeResize="0"/>
          <p:nvPr/>
        </p:nvPicPr>
        <p:blipFill rotWithShape="1">
          <a:blip r:embed="rId5">
            <a:alphaModFix/>
          </a:blip>
          <a:srcRect b="5177" l="0" r="0" t="0"/>
          <a:stretch/>
        </p:blipFill>
        <p:spPr>
          <a:xfrm>
            <a:off x="6500000" y="2856025"/>
            <a:ext cx="2643701" cy="17625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g2254f92da54_0_203"/>
          <p:cNvSpPr/>
          <p:nvPr/>
        </p:nvSpPr>
        <p:spPr>
          <a:xfrm>
            <a:off x="0" y="0"/>
            <a:ext cx="9143700" cy="1101000"/>
          </a:xfrm>
          <a:prstGeom prst="rect">
            <a:avLst/>
          </a:prstGeom>
          <a:solidFill>
            <a:srgbClr val="303030"/>
          </a:solidFill>
          <a:ln cap="flat" cmpd="sng" w="9525">
            <a:solidFill>
              <a:srgbClr val="30303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g2254f92da54_0_203"/>
          <p:cNvSpPr txBox="1"/>
          <p:nvPr>
            <p:ph type="title"/>
          </p:nvPr>
        </p:nvSpPr>
        <p:spPr>
          <a:xfrm>
            <a:off x="1658160" y="264240"/>
            <a:ext cx="7249200" cy="572400"/>
          </a:xfrm>
          <a:prstGeom prst="rect">
            <a:avLst/>
          </a:prstGeom>
          <a:noFill/>
          <a:ln>
            <a:noFill/>
          </a:ln>
        </p:spPr>
        <p:txBody>
          <a:bodyPr anchorCtr="0" anchor="t" bIns="91425" lIns="0" spcFirstLastPara="1" rIns="0" wrap="square" tIns="91425">
            <a:normAutofit fontScale="90000"/>
          </a:bodyPr>
          <a:lstStyle/>
          <a:p>
            <a:pPr indent="0" lvl="0" marL="0" rtl="0" algn="l">
              <a:lnSpc>
                <a:spcPct val="100000"/>
              </a:lnSpc>
              <a:spcBef>
                <a:spcPts val="0"/>
              </a:spcBef>
              <a:spcAft>
                <a:spcPts val="0"/>
              </a:spcAft>
              <a:buClr>
                <a:srgbClr val="E4E5B8"/>
              </a:buClr>
              <a:buSzPct val="100000"/>
              <a:buFont typeface="Georgia"/>
              <a:buNone/>
            </a:pPr>
            <a:r>
              <a:rPr lang="en" sz="2800">
                <a:solidFill>
                  <a:srgbClr val="E4E5B8"/>
                </a:solidFill>
                <a:latin typeface="Georgia"/>
                <a:ea typeface="Georgia"/>
                <a:cs typeface="Georgia"/>
                <a:sym typeface="Georgia"/>
              </a:rPr>
              <a:t>The</a:t>
            </a:r>
            <a:r>
              <a:rPr b="0" lang="en" sz="2800" strike="noStrike">
                <a:solidFill>
                  <a:srgbClr val="E4E5B8"/>
                </a:solidFill>
                <a:latin typeface="Georgia"/>
                <a:ea typeface="Georgia"/>
                <a:cs typeface="Georgia"/>
                <a:sym typeface="Georgia"/>
              </a:rPr>
              <a:t> Commune and Proletarian Patriotism</a:t>
            </a:r>
            <a:endParaRPr b="0" sz="2800" strike="noStrike">
              <a:solidFill>
                <a:srgbClr val="000000"/>
              </a:solidFill>
              <a:latin typeface="Arial"/>
              <a:ea typeface="Arial"/>
              <a:cs typeface="Arial"/>
              <a:sym typeface="Arial"/>
            </a:endParaRPr>
          </a:p>
        </p:txBody>
      </p:sp>
      <p:pic>
        <p:nvPicPr>
          <p:cNvPr id="546" name="Google Shape;546;g2254f92da54_0_203"/>
          <p:cNvPicPr preferRelativeResize="0"/>
          <p:nvPr/>
        </p:nvPicPr>
        <p:blipFill rotWithShape="1">
          <a:blip r:embed="rId3">
            <a:alphaModFix/>
          </a:blip>
          <a:srcRect b="0" l="0" r="0" t="0"/>
          <a:stretch/>
        </p:blipFill>
        <p:spPr>
          <a:xfrm>
            <a:off x="406440" y="112680"/>
            <a:ext cx="875880" cy="875880"/>
          </a:xfrm>
          <a:prstGeom prst="rect">
            <a:avLst/>
          </a:prstGeom>
          <a:noFill/>
          <a:ln>
            <a:noFill/>
          </a:ln>
        </p:spPr>
      </p:pic>
      <p:sp>
        <p:nvSpPr>
          <p:cNvPr id="547" name="Google Shape;547;g2254f92da54_0_203"/>
          <p:cNvSpPr txBox="1"/>
          <p:nvPr/>
        </p:nvSpPr>
        <p:spPr>
          <a:xfrm>
            <a:off x="175700" y="1101000"/>
            <a:ext cx="8731500" cy="320040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lang="en" sz="1600">
                <a:solidFill>
                  <a:srgbClr val="E4E5B8"/>
                </a:solidFill>
                <a:latin typeface="Georgia"/>
                <a:ea typeface="Georgia"/>
                <a:cs typeface="Georgia"/>
                <a:sym typeface="Georgia"/>
              </a:rPr>
              <a:t>The bourgeois government of alleged “national defense” turned out to be a government of “national treason”. In Paris, the National Guard was created to defend the city. It was composed of workers. </a:t>
            </a:r>
            <a:endParaRPr sz="1600">
              <a:solidFill>
                <a:srgbClr val="E4E5B8"/>
              </a:solidFill>
              <a:latin typeface="Georgia"/>
              <a:ea typeface="Georgia"/>
              <a:cs typeface="Georgia"/>
              <a:sym typeface="Georgia"/>
            </a:endParaRPr>
          </a:p>
          <a:p>
            <a:pPr indent="0" lvl="0" marL="0" marR="0" rtl="0" algn="l">
              <a:spcBef>
                <a:spcPts val="0"/>
              </a:spcBef>
              <a:spcAft>
                <a:spcPts val="0"/>
              </a:spcAft>
              <a:buNone/>
            </a:pPr>
            <a:r>
              <a:t/>
            </a:r>
            <a:endParaRPr sz="1600">
              <a:solidFill>
                <a:srgbClr val="E4E5B8"/>
              </a:solidFill>
              <a:latin typeface="Georgia"/>
              <a:ea typeface="Georgia"/>
              <a:cs typeface="Georgia"/>
              <a:sym typeface="Georgia"/>
            </a:endParaRPr>
          </a:p>
          <a:p>
            <a:pPr indent="0" lvl="0" marL="0" marR="0" rtl="0" algn="l">
              <a:spcBef>
                <a:spcPts val="0"/>
              </a:spcBef>
              <a:spcAft>
                <a:spcPts val="0"/>
              </a:spcAft>
              <a:buNone/>
            </a:pPr>
            <a:r>
              <a:rPr lang="en" sz="1600">
                <a:solidFill>
                  <a:srgbClr val="E4E5B8"/>
                </a:solidFill>
                <a:latin typeface="Georgia"/>
                <a:ea typeface="Georgia"/>
                <a:cs typeface="Georgia"/>
                <a:sym typeface="Georgia"/>
              </a:rPr>
              <a:t>Now the proletariat was armed, and that became the nightmare of the bourgeois government who was more concerned about fighting the workers than fighting the invaders. Paris was besieged for 4 months by the Prussian army. The treasonous government signed a shameful peace with Bismarck. Prussians troops paraded in Paris and that enraged the proletariat who could not accept defeat. </a:t>
            </a:r>
            <a:endParaRPr sz="1600">
              <a:solidFill>
                <a:srgbClr val="E4E5B8"/>
              </a:solidFill>
              <a:latin typeface="Georgia"/>
              <a:ea typeface="Georgia"/>
              <a:cs typeface="Georgia"/>
              <a:sym typeface="Georgia"/>
            </a:endParaRPr>
          </a:p>
          <a:p>
            <a:pPr indent="0" lvl="0" marL="0" marR="0" rtl="0" algn="l">
              <a:spcBef>
                <a:spcPts val="0"/>
              </a:spcBef>
              <a:spcAft>
                <a:spcPts val="0"/>
              </a:spcAft>
              <a:buNone/>
            </a:pPr>
            <a:r>
              <a:t/>
            </a:r>
            <a:endParaRPr sz="1600">
              <a:solidFill>
                <a:srgbClr val="E4E5B8"/>
              </a:solidFill>
              <a:latin typeface="Georgia"/>
              <a:ea typeface="Georgia"/>
              <a:cs typeface="Georgia"/>
              <a:sym typeface="Georgia"/>
            </a:endParaRPr>
          </a:p>
          <a:p>
            <a:pPr indent="0" lvl="0" marL="0" marR="0" rtl="0" algn="l">
              <a:spcBef>
                <a:spcPts val="0"/>
              </a:spcBef>
              <a:spcAft>
                <a:spcPts val="0"/>
              </a:spcAft>
              <a:buNone/>
            </a:pPr>
            <a:r>
              <a:rPr lang="en" sz="1600">
                <a:solidFill>
                  <a:srgbClr val="E4E5B8"/>
                </a:solidFill>
                <a:latin typeface="Georgia"/>
                <a:ea typeface="Georgia"/>
                <a:cs typeface="Georgia"/>
                <a:sym typeface="Georgia"/>
              </a:rPr>
              <a:t>A Frenchman loves his country and it was impossible to be light-hearted when it was threatened. The reaction of Parisians was one of outrage and the people of Paris called the surrender “a monstrous trickery”. Determined not to bow to their enemies, the National Guard of Paris organized the seizing of numerous cannons, moving them to specific parts of the city, namely Montmartre, which was the highest point in the city.</a:t>
            </a:r>
            <a:endParaRPr sz="1600">
              <a:solidFill>
                <a:srgbClr val="E4E5B8"/>
              </a:solidFill>
              <a:latin typeface="Georgia"/>
              <a:ea typeface="Georgia"/>
              <a:cs typeface="Georgia"/>
              <a:sym typeface="Georgia"/>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g2254f92da54_0_211"/>
          <p:cNvSpPr/>
          <p:nvPr/>
        </p:nvSpPr>
        <p:spPr>
          <a:xfrm>
            <a:off x="0" y="0"/>
            <a:ext cx="9143700" cy="1101000"/>
          </a:xfrm>
          <a:prstGeom prst="rect">
            <a:avLst/>
          </a:prstGeom>
          <a:solidFill>
            <a:srgbClr val="303030"/>
          </a:solidFill>
          <a:ln cap="flat" cmpd="sng" w="9525">
            <a:solidFill>
              <a:srgbClr val="30303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g2254f92da54_0_211"/>
          <p:cNvSpPr txBox="1"/>
          <p:nvPr>
            <p:ph type="title"/>
          </p:nvPr>
        </p:nvSpPr>
        <p:spPr>
          <a:xfrm>
            <a:off x="1658160" y="264240"/>
            <a:ext cx="7249200" cy="572400"/>
          </a:xfrm>
          <a:prstGeom prst="rect">
            <a:avLst/>
          </a:prstGeom>
          <a:noFill/>
          <a:ln>
            <a:noFill/>
          </a:ln>
        </p:spPr>
        <p:txBody>
          <a:bodyPr anchorCtr="0" anchor="t" bIns="91425" lIns="0" spcFirstLastPara="1" rIns="0" wrap="square" tIns="91425">
            <a:normAutofit fontScale="90000"/>
          </a:bodyPr>
          <a:lstStyle/>
          <a:p>
            <a:pPr indent="0" lvl="0" marL="0" rtl="0" algn="l">
              <a:lnSpc>
                <a:spcPct val="100000"/>
              </a:lnSpc>
              <a:spcBef>
                <a:spcPts val="0"/>
              </a:spcBef>
              <a:spcAft>
                <a:spcPts val="0"/>
              </a:spcAft>
              <a:buClr>
                <a:srgbClr val="E4E5B8"/>
              </a:buClr>
              <a:buSzPct val="100000"/>
              <a:buFont typeface="Georgia"/>
              <a:buNone/>
            </a:pPr>
            <a:r>
              <a:rPr lang="en" sz="2800">
                <a:solidFill>
                  <a:srgbClr val="E4E5B8"/>
                </a:solidFill>
                <a:latin typeface="Georgia"/>
                <a:ea typeface="Georgia"/>
                <a:cs typeface="Georgia"/>
                <a:sym typeface="Georgia"/>
              </a:rPr>
              <a:t>The</a:t>
            </a:r>
            <a:r>
              <a:rPr b="0" lang="en" sz="2800" strike="noStrike">
                <a:solidFill>
                  <a:srgbClr val="E4E5B8"/>
                </a:solidFill>
                <a:latin typeface="Georgia"/>
                <a:ea typeface="Georgia"/>
                <a:cs typeface="Georgia"/>
                <a:sym typeface="Georgia"/>
              </a:rPr>
              <a:t> Commune and Proletarian Patriotism</a:t>
            </a:r>
            <a:endParaRPr b="0" sz="2800" strike="noStrike">
              <a:solidFill>
                <a:srgbClr val="000000"/>
              </a:solidFill>
              <a:latin typeface="Arial"/>
              <a:ea typeface="Arial"/>
              <a:cs typeface="Arial"/>
              <a:sym typeface="Arial"/>
            </a:endParaRPr>
          </a:p>
        </p:txBody>
      </p:sp>
      <p:pic>
        <p:nvPicPr>
          <p:cNvPr id="554" name="Google Shape;554;g2254f92da54_0_211"/>
          <p:cNvPicPr preferRelativeResize="0"/>
          <p:nvPr/>
        </p:nvPicPr>
        <p:blipFill rotWithShape="1">
          <a:blip r:embed="rId3">
            <a:alphaModFix/>
          </a:blip>
          <a:srcRect b="0" l="0" r="0" t="0"/>
          <a:stretch/>
        </p:blipFill>
        <p:spPr>
          <a:xfrm>
            <a:off x="406440" y="112680"/>
            <a:ext cx="875880" cy="875880"/>
          </a:xfrm>
          <a:prstGeom prst="rect">
            <a:avLst/>
          </a:prstGeom>
          <a:noFill/>
          <a:ln>
            <a:noFill/>
          </a:ln>
        </p:spPr>
      </p:pic>
      <p:sp>
        <p:nvSpPr>
          <p:cNvPr id="555" name="Google Shape;555;g2254f92da54_0_211"/>
          <p:cNvSpPr txBox="1"/>
          <p:nvPr/>
        </p:nvSpPr>
        <p:spPr>
          <a:xfrm>
            <a:off x="175700" y="1101000"/>
            <a:ext cx="8731500" cy="320040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lang="en">
                <a:solidFill>
                  <a:srgbClr val="E4E5B8"/>
                </a:solidFill>
                <a:latin typeface="Georgia"/>
                <a:ea typeface="Georgia"/>
                <a:cs typeface="Georgia"/>
                <a:sym typeface="Georgia"/>
              </a:rPr>
              <a:t>The bourgeoisie didn't care to fight the Prussians, but rather was getting ready for war against Paris workers and attempted to disarm them. That is the day the proletariat overthrew the bourgeoisie and proclaimed the Commune.</a:t>
            </a:r>
            <a:endParaRPr>
              <a:solidFill>
                <a:srgbClr val="E4E5B8"/>
              </a:solidFill>
              <a:latin typeface="Georgia"/>
              <a:ea typeface="Georgia"/>
              <a:cs typeface="Georgia"/>
              <a:sym typeface="Georgia"/>
            </a:endParaRPr>
          </a:p>
          <a:p>
            <a:pPr indent="0" lvl="0" marL="0" marR="0" rtl="0" algn="l">
              <a:spcBef>
                <a:spcPts val="0"/>
              </a:spcBef>
              <a:spcAft>
                <a:spcPts val="0"/>
              </a:spcAft>
              <a:buNone/>
            </a:pPr>
            <a:r>
              <a:t/>
            </a:r>
            <a:endParaRPr>
              <a:solidFill>
                <a:srgbClr val="E4E5B8"/>
              </a:solidFill>
              <a:latin typeface="Georgia"/>
              <a:ea typeface="Georgia"/>
              <a:cs typeface="Georgia"/>
              <a:sym typeface="Georgia"/>
            </a:endParaRPr>
          </a:p>
          <a:p>
            <a:pPr indent="0" lvl="0" marL="0" marR="0" rtl="0" algn="l">
              <a:spcBef>
                <a:spcPts val="0"/>
              </a:spcBef>
              <a:spcAft>
                <a:spcPts val="0"/>
              </a:spcAft>
              <a:buNone/>
            </a:pPr>
            <a:r>
              <a:rPr lang="en">
                <a:solidFill>
                  <a:srgbClr val="E4E5B8"/>
                </a:solidFill>
                <a:latin typeface="Georgia"/>
                <a:ea typeface="Georgia"/>
                <a:cs typeface="Georgia"/>
                <a:sym typeface="Georgia"/>
              </a:rPr>
              <a:t>Here Is the Commune proclamation of March 18th by the Central Committee of the National Guard: “the proletarians of Paris, in the midst of the defeats and betrayals of the ruling class, have come to understand that they must save the situation by taking the conduct of public affairs into their own hands...” That clearly shows the intricate connection of revolutionary socialism and proletarian patriotism.</a:t>
            </a:r>
            <a:endParaRPr>
              <a:solidFill>
                <a:srgbClr val="E4E5B8"/>
              </a:solidFill>
              <a:latin typeface="Georgia"/>
              <a:ea typeface="Georgia"/>
              <a:cs typeface="Georgia"/>
              <a:sym typeface="Georgia"/>
            </a:endParaRPr>
          </a:p>
          <a:p>
            <a:pPr indent="0" lvl="0" marL="0" marR="0" rtl="0" algn="l">
              <a:spcBef>
                <a:spcPts val="0"/>
              </a:spcBef>
              <a:spcAft>
                <a:spcPts val="0"/>
              </a:spcAft>
              <a:buNone/>
            </a:pPr>
            <a:r>
              <a:t/>
            </a:r>
            <a:endParaRPr>
              <a:solidFill>
                <a:srgbClr val="E4E5B8"/>
              </a:solidFill>
              <a:latin typeface="Georgia"/>
              <a:ea typeface="Georgia"/>
              <a:cs typeface="Georgia"/>
              <a:sym typeface="Georgia"/>
            </a:endParaRPr>
          </a:p>
          <a:p>
            <a:pPr indent="0" lvl="0" marL="0" marR="0" rtl="0" algn="l">
              <a:spcBef>
                <a:spcPts val="0"/>
              </a:spcBef>
              <a:spcAft>
                <a:spcPts val="0"/>
              </a:spcAft>
              <a:buNone/>
            </a:pPr>
            <a:r>
              <a:rPr lang="en">
                <a:solidFill>
                  <a:srgbClr val="E4E5B8"/>
                </a:solidFill>
                <a:latin typeface="Georgia"/>
                <a:ea typeface="Georgia"/>
                <a:cs typeface="Georgia"/>
                <a:sym typeface="Georgia"/>
              </a:rPr>
              <a:t>Before the Commune, Marx was against an insurrection and wanted workers to hold their horses, wait for peace and foreign troops to leave the gates of Paris, or else it might turn into another massacre, such as the June 1848 slaughter of the Paris proletariat.</a:t>
            </a:r>
            <a:endParaRPr>
              <a:solidFill>
                <a:srgbClr val="E4E5B8"/>
              </a:solidFill>
              <a:latin typeface="Georgia"/>
              <a:ea typeface="Georgia"/>
              <a:cs typeface="Georgia"/>
              <a:sym typeface="Georgia"/>
            </a:endParaRPr>
          </a:p>
          <a:p>
            <a:pPr indent="0" lvl="0" marL="0" marR="0" rtl="0" algn="l">
              <a:spcBef>
                <a:spcPts val="0"/>
              </a:spcBef>
              <a:spcAft>
                <a:spcPts val="0"/>
              </a:spcAft>
              <a:buNone/>
            </a:pPr>
            <a:r>
              <a:t/>
            </a:r>
            <a:endParaRPr>
              <a:solidFill>
                <a:srgbClr val="E4E5B8"/>
              </a:solidFill>
              <a:latin typeface="Georgia"/>
              <a:ea typeface="Georgia"/>
              <a:cs typeface="Georgia"/>
              <a:sym typeface="Georgia"/>
            </a:endParaRPr>
          </a:p>
          <a:p>
            <a:pPr indent="0" lvl="0" marL="0" marR="0" rtl="0" algn="l">
              <a:spcBef>
                <a:spcPts val="0"/>
              </a:spcBef>
              <a:spcAft>
                <a:spcPts val="0"/>
              </a:spcAft>
              <a:buNone/>
            </a:pPr>
            <a:r>
              <a:rPr lang="en">
                <a:solidFill>
                  <a:srgbClr val="E4E5B8"/>
                </a:solidFill>
                <a:latin typeface="Georgia"/>
                <a:ea typeface="Georgia"/>
                <a:cs typeface="Georgia"/>
                <a:sym typeface="Georgia"/>
              </a:rPr>
              <a:t>But from the moment that Parisians workers launched their insurrection, triggered by their disgust of the bourgeoisie’s betrayal of the nation and its attempt to disarm the National Guard, Marx gave the proletariat his full support, praising the Communards “storming heaven”: “history has no like example of like greatness!”.</a:t>
            </a:r>
            <a:endParaRPr>
              <a:solidFill>
                <a:srgbClr val="E4E5B8"/>
              </a:solidFill>
              <a:latin typeface="Georgia"/>
              <a:ea typeface="Georgia"/>
              <a:cs typeface="Georgia"/>
              <a:sym typeface="Georgi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3"/>
          <p:cNvSpPr txBox="1"/>
          <p:nvPr>
            <p:ph idx="4294967295" type="title"/>
          </p:nvPr>
        </p:nvSpPr>
        <p:spPr>
          <a:xfrm>
            <a:off x="253440" y="1830600"/>
            <a:ext cx="4044960" cy="1482120"/>
          </a:xfrm>
          <a:prstGeom prst="rect">
            <a:avLst/>
          </a:prstGeom>
          <a:noFill/>
          <a:ln>
            <a:noFill/>
          </a:ln>
        </p:spPr>
        <p:txBody>
          <a:bodyPr anchorCtr="0" anchor="b" bIns="91425" lIns="91425" spcFirstLastPara="1" rIns="91425" wrap="square" tIns="91425">
            <a:normAutofit fontScale="91000"/>
          </a:bodyPr>
          <a:lstStyle/>
          <a:p>
            <a:pPr indent="0" lvl="0" marL="0" marR="0" rtl="0" algn="ctr">
              <a:lnSpc>
                <a:spcPct val="100000"/>
              </a:lnSpc>
              <a:spcBef>
                <a:spcPts val="0"/>
              </a:spcBef>
              <a:spcAft>
                <a:spcPts val="0"/>
              </a:spcAft>
              <a:buClr>
                <a:srgbClr val="E4E5B8"/>
              </a:buClr>
              <a:buSzPct val="100000"/>
              <a:buFont typeface="Georgia"/>
              <a:buNone/>
            </a:pPr>
            <a:r>
              <a:rPr b="0" i="0" lang="en" sz="4200" u="none" cap="none" strike="noStrike">
                <a:solidFill>
                  <a:srgbClr val="E4E5B8"/>
                </a:solidFill>
                <a:latin typeface="Georgia"/>
                <a:ea typeface="Georgia"/>
                <a:cs typeface="Georgia"/>
                <a:sym typeface="Georgia"/>
              </a:rPr>
              <a:t>What we’ll be learning today:</a:t>
            </a:r>
            <a:endParaRPr b="0" i="0" sz="4200" u="none" cap="none" strike="noStrike">
              <a:solidFill>
                <a:srgbClr val="000000"/>
              </a:solidFill>
              <a:latin typeface="Arial"/>
              <a:ea typeface="Arial"/>
              <a:cs typeface="Arial"/>
              <a:sym typeface="Arial"/>
            </a:endParaRPr>
          </a:p>
        </p:txBody>
      </p:sp>
      <p:sp>
        <p:nvSpPr>
          <p:cNvPr id="352" name="Google Shape;352;p3"/>
          <p:cNvSpPr txBox="1"/>
          <p:nvPr>
            <p:ph idx="4294967295" type="body"/>
          </p:nvPr>
        </p:nvSpPr>
        <p:spPr>
          <a:xfrm>
            <a:off x="4939560" y="724320"/>
            <a:ext cx="3836520" cy="3694680"/>
          </a:xfrm>
          <a:prstGeom prst="rect">
            <a:avLst/>
          </a:prstGeom>
          <a:noFill/>
          <a:ln>
            <a:noFill/>
          </a:ln>
        </p:spPr>
        <p:txBody>
          <a:bodyPr anchorCtr="0" anchor="ctr" bIns="91425" lIns="91425" spcFirstLastPara="1" rIns="91425" wrap="square" tIns="91425">
            <a:normAutofit/>
          </a:bodyPr>
          <a:lstStyle/>
          <a:p>
            <a:pPr indent="-343080" lvl="0" marL="457200" marR="0" rtl="0" algn="l">
              <a:lnSpc>
                <a:spcPct val="115000"/>
              </a:lnSpc>
              <a:spcBef>
                <a:spcPts val="0"/>
              </a:spcBef>
              <a:spcAft>
                <a:spcPts val="0"/>
              </a:spcAft>
              <a:buClr>
                <a:srgbClr val="E4E5B8"/>
              </a:buClr>
              <a:buSzPts val="1800"/>
              <a:buFont typeface="Georgia"/>
              <a:buChar char="●"/>
            </a:pPr>
            <a:r>
              <a:rPr b="0" i="0" lang="en" sz="1800" u="none" cap="none" strike="noStrike">
                <a:solidFill>
                  <a:srgbClr val="E4E5B8"/>
                </a:solidFill>
                <a:latin typeface="Georgia"/>
                <a:ea typeface="Georgia"/>
                <a:cs typeface="Georgia"/>
                <a:sym typeface="Georgia"/>
              </a:rPr>
              <a:t>The significance of the Paris Commune at the time and today – both for the Communist movement and the general Working Class.</a:t>
            </a:r>
            <a:endParaRPr b="0" i="0" sz="1800" u="none" cap="none" strike="noStrike">
              <a:solidFill>
                <a:srgbClr val="000000"/>
              </a:solidFill>
              <a:latin typeface="Arial"/>
              <a:ea typeface="Arial"/>
              <a:cs typeface="Arial"/>
              <a:sym typeface="Arial"/>
            </a:endParaRPr>
          </a:p>
          <a:p>
            <a:pPr indent="-343080" lvl="0" marL="457200" marR="0" rtl="0" algn="l">
              <a:lnSpc>
                <a:spcPct val="115000"/>
              </a:lnSpc>
              <a:spcBef>
                <a:spcPts val="0"/>
              </a:spcBef>
              <a:spcAft>
                <a:spcPts val="0"/>
              </a:spcAft>
              <a:buClr>
                <a:srgbClr val="E4E5B8"/>
              </a:buClr>
              <a:buSzPts val="1800"/>
              <a:buFont typeface="Georgia"/>
              <a:buChar char="●"/>
            </a:pPr>
            <a:r>
              <a:rPr b="0" i="0" lang="en" sz="1800" u="none" cap="none" strike="noStrike">
                <a:solidFill>
                  <a:srgbClr val="E4E5B8"/>
                </a:solidFill>
                <a:latin typeface="Georgia"/>
                <a:ea typeface="Georgia"/>
                <a:cs typeface="Georgia"/>
                <a:sym typeface="Georgia"/>
              </a:rPr>
              <a:t>Why the Paris Commune came about in its historical context. Timeline of events of the Paris Commune.</a:t>
            </a:r>
            <a:endParaRPr b="0" i="0" sz="1800" u="none" cap="none" strike="noStrike">
              <a:solidFill>
                <a:srgbClr val="000000"/>
              </a:solidFill>
              <a:latin typeface="Arial"/>
              <a:ea typeface="Arial"/>
              <a:cs typeface="Arial"/>
              <a:sym typeface="Arial"/>
            </a:endParaRPr>
          </a:p>
          <a:p>
            <a:pPr indent="-343080" lvl="0" marL="457200" marR="0" rtl="0" algn="l">
              <a:lnSpc>
                <a:spcPct val="115000"/>
              </a:lnSpc>
              <a:spcBef>
                <a:spcPts val="0"/>
              </a:spcBef>
              <a:spcAft>
                <a:spcPts val="0"/>
              </a:spcAft>
              <a:buClr>
                <a:srgbClr val="E4E5B8"/>
              </a:buClr>
              <a:buSzPts val="1800"/>
              <a:buFont typeface="Georgia"/>
              <a:buChar char="●"/>
            </a:pPr>
            <a:r>
              <a:rPr lang="en">
                <a:solidFill>
                  <a:srgbClr val="E4E5B8"/>
                </a:solidFill>
                <a:latin typeface="Georgia"/>
                <a:ea typeface="Georgia"/>
                <a:cs typeface="Georgia"/>
                <a:sym typeface="Georgia"/>
              </a:rPr>
              <a:t>The role of Proletarian Patriotism in the Commune.</a:t>
            </a:r>
            <a:endParaRPr b="0" i="0" sz="1800" u="none" cap="none" strike="noStrike">
              <a:solidFill>
                <a:srgbClr val="000000"/>
              </a:solidFill>
              <a:latin typeface="Arial"/>
              <a:ea typeface="Arial"/>
              <a:cs typeface="Arial"/>
              <a:sym typeface="Arial"/>
            </a:endParaRPr>
          </a:p>
        </p:txBody>
      </p:sp>
      <p:pic>
        <p:nvPicPr>
          <p:cNvPr id="353" name="Google Shape;353;p3"/>
          <p:cNvPicPr preferRelativeResize="0"/>
          <p:nvPr/>
        </p:nvPicPr>
        <p:blipFill rotWithShape="1">
          <a:blip r:embed="rId3">
            <a:alphaModFix/>
          </a:blip>
          <a:srcRect b="0" l="0" r="0" t="0"/>
          <a:stretch/>
        </p:blipFill>
        <p:spPr>
          <a:xfrm>
            <a:off x="204840" y="205560"/>
            <a:ext cx="1053360" cy="105336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p13"/>
          <p:cNvSpPr txBox="1"/>
          <p:nvPr>
            <p:ph idx="4294967295" type="title"/>
          </p:nvPr>
        </p:nvSpPr>
        <p:spPr>
          <a:xfrm>
            <a:off x="311760" y="3312720"/>
            <a:ext cx="8520120" cy="84132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E4E5B8"/>
              </a:buClr>
              <a:buSzPts val="5200"/>
              <a:buFont typeface="Georgia"/>
              <a:buNone/>
            </a:pPr>
            <a:r>
              <a:rPr b="0" i="0" lang="en" sz="5200" u="none" cap="none" strike="noStrike">
                <a:solidFill>
                  <a:srgbClr val="E4E5B8"/>
                </a:solidFill>
                <a:latin typeface="Georgia"/>
                <a:ea typeface="Georgia"/>
                <a:cs typeface="Georgia"/>
                <a:sym typeface="Georgia"/>
              </a:rPr>
              <a:t>Discussion</a:t>
            </a:r>
            <a:endParaRPr b="0" i="0" sz="5200" u="none" cap="none" strike="noStrike">
              <a:solidFill>
                <a:srgbClr val="000000"/>
              </a:solidFill>
              <a:latin typeface="Arial"/>
              <a:ea typeface="Arial"/>
              <a:cs typeface="Arial"/>
              <a:sym typeface="Arial"/>
            </a:endParaRPr>
          </a:p>
        </p:txBody>
      </p:sp>
      <p:pic>
        <p:nvPicPr>
          <p:cNvPr id="561" name="Google Shape;561;p13"/>
          <p:cNvPicPr preferRelativeResize="0"/>
          <p:nvPr/>
        </p:nvPicPr>
        <p:blipFill rotWithShape="1">
          <a:blip r:embed="rId3">
            <a:alphaModFix/>
          </a:blip>
          <a:srcRect b="0" l="0" r="0" t="0"/>
          <a:stretch/>
        </p:blipFill>
        <p:spPr>
          <a:xfrm>
            <a:off x="3648960" y="897840"/>
            <a:ext cx="1845720" cy="184572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sp>
        <p:nvSpPr>
          <p:cNvPr id="566" name="Google Shape;566;p17"/>
          <p:cNvSpPr/>
          <p:nvPr/>
        </p:nvSpPr>
        <p:spPr>
          <a:xfrm>
            <a:off x="0" y="0"/>
            <a:ext cx="9143640" cy="1100880"/>
          </a:xfrm>
          <a:prstGeom prst="rect">
            <a:avLst/>
          </a:prstGeom>
          <a:solidFill>
            <a:srgbClr val="303030"/>
          </a:solidFill>
          <a:ln cap="flat" cmpd="sng" w="9525">
            <a:solidFill>
              <a:srgbClr val="30303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17"/>
          <p:cNvSpPr txBox="1"/>
          <p:nvPr>
            <p:ph type="title"/>
          </p:nvPr>
        </p:nvSpPr>
        <p:spPr>
          <a:xfrm>
            <a:off x="1658160" y="264240"/>
            <a:ext cx="7249320" cy="572400"/>
          </a:xfrm>
          <a:prstGeom prst="rect">
            <a:avLst/>
          </a:prstGeom>
          <a:noFill/>
          <a:ln>
            <a:noFill/>
          </a:ln>
        </p:spPr>
        <p:txBody>
          <a:bodyPr anchorCtr="0" anchor="t" bIns="91425" lIns="0" spcFirstLastPara="1" rIns="0" wrap="square" tIns="91425">
            <a:normAutofit fontScale="91000"/>
          </a:bodyPr>
          <a:lstStyle/>
          <a:p>
            <a:pPr indent="0" lvl="0" marL="0" rtl="0" algn="l">
              <a:lnSpc>
                <a:spcPct val="100000"/>
              </a:lnSpc>
              <a:spcBef>
                <a:spcPts val="0"/>
              </a:spcBef>
              <a:spcAft>
                <a:spcPts val="0"/>
              </a:spcAft>
              <a:buClr>
                <a:srgbClr val="E4E5B8"/>
              </a:buClr>
              <a:buSzPct val="100000"/>
              <a:buFont typeface="Georgia"/>
              <a:buNone/>
            </a:pPr>
            <a:r>
              <a:rPr b="0" lang="en" sz="2800" strike="noStrike">
                <a:solidFill>
                  <a:srgbClr val="E4E5B8"/>
                </a:solidFill>
                <a:latin typeface="Georgia"/>
                <a:ea typeface="Georgia"/>
                <a:cs typeface="Georgia"/>
                <a:sym typeface="Georgia"/>
              </a:rPr>
              <a:t>Volunteers Needed!</a:t>
            </a:r>
            <a:endParaRPr b="0" sz="2800" strike="noStrike">
              <a:solidFill>
                <a:srgbClr val="000000"/>
              </a:solidFill>
              <a:latin typeface="Arial"/>
              <a:ea typeface="Arial"/>
              <a:cs typeface="Arial"/>
              <a:sym typeface="Arial"/>
            </a:endParaRPr>
          </a:p>
        </p:txBody>
      </p:sp>
      <p:pic>
        <p:nvPicPr>
          <p:cNvPr id="568" name="Google Shape;568;p17"/>
          <p:cNvPicPr preferRelativeResize="0"/>
          <p:nvPr/>
        </p:nvPicPr>
        <p:blipFill rotWithShape="1">
          <a:blip r:embed="rId3">
            <a:alphaModFix/>
          </a:blip>
          <a:srcRect b="0" l="0" r="0" t="0"/>
          <a:stretch/>
        </p:blipFill>
        <p:spPr>
          <a:xfrm>
            <a:off x="406440" y="112680"/>
            <a:ext cx="875880" cy="875880"/>
          </a:xfrm>
          <a:prstGeom prst="rect">
            <a:avLst/>
          </a:prstGeom>
          <a:noFill/>
          <a:ln>
            <a:noFill/>
          </a:ln>
        </p:spPr>
      </p:pic>
      <p:sp>
        <p:nvSpPr>
          <p:cNvPr id="569" name="Google Shape;569;p17"/>
          <p:cNvSpPr/>
          <p:nvPr/>
        </p:nvSpPr>
        <p:spPr>
          <a:xfrm>
            <a:off x="523800" y="1150920"/>
            <a:ext cx="8096040" cy="4372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E4E5B8"/>
              </a:buClr>
              <a:buSzPts val="2500"/>
              <a:buFont typeface="Georgia"/>
              <a:buNone/>
            </a:pPr>
            <a:r>
              <a:rPr b="0" lang="en" sz="2500" strike="noStrike">
                <a:solidFill>
                  <a:srgbClr val="E4E5B8"/>
                </a:solidFill>
                <a:latin typeface="Georgia"/>
                <a:ea typeface="Georgia"/>
                <a:cs typeface="Georgia"/>
                <a:sym typeface="Georgia"/>
              </a:rPr>
              <a:t>We are in need of volunteers for the staff of the People’s School! Here’s a few roles we need filled:</a:t>
            </a:r>
            <a:endParaRPr b="0" sz="2500" strike="noStrike">
              <a:latin typeface="Arial"/>
              <a:ea typeface="Arial"/>
              <a:cs typeface="Arial"/>
              <a:sym typeface="Arial"/>
            </a:endParaRPr>
          </a:p>
          <a:p>
            <a:pPr indent="-387360" lvl="0" marL="457200" marR="0" rtl="0" algn="l">
              <a:lnSpc>
                <a:spcPct val="100000"/>
              </a:lnSpc>
              <a:spcBef>
                <a:spcPts val="0"/>
              </a:spcBef>
              <a:spcAft>
                <a:spcPts val="0"/>
              </a:spcAft>
              <a:buClr>
                <a:srgbClr val="E4E5B8"/>
              </a:buClr>
              <a:buSzPts val="2500"/>
              <a:buFont typeface="Georgia"/>
              <a:buChar char="●"/>
            </a:pPr>
            <a:r>
              <a:rPr b="0" lang="en" sz="2500" strike="noStrike">
                <a:solidFill>
                  <a:srgbClr val="E4E5B8"/>
                </a:solidFill>
                <a:latin typeface="Georgia"/>
                <a:ea typeface="Georgia"/>
                <a:cs typeface="Georgia"/>
                <a:sym typeface="Georgia"/>
              </a:rPr>
              <a:t>People to help manage posting on our social media and podcast platforms</a:t>
            </a:r>
            <a:endParaRPr b="0" sz="2500" strike="noStrike">
              <a:latin typeface="Arial"/>
              <a:ea typeface="Arial"/>
              <a:cs typeface="Arial"/>
              <a:sym typeface="Arial"/>
            </a:endParaRPr>
          </a:p>
          <a:p>
            <a:pPr indent="-387360" lvl="0" marL="457200" marR="0" rtl="0" algn="l">
              <a:lnSpc>
                <a:spcPct val="100000"/>
              </a:lnSpc>
              <a:spcBef>
                <a:spcPts val="0"/>
              </a:spcBef>
              <a:spcAft>
                <a:spcPts val="0"/>
              </a:spcAft>
              <a:buClr>
                <a:srgbClr val="E4E5B8"/>
              </a:buClr>
              <a:buSzPts val="2500"/>
              <a:buFont typeface="Georgia"/>
              <a:buChar char="●"/>
            </a:pPr>
            <a:r>
              <a:rPr b="0" lang="en" sz="2500" strike="noStrike">
                <a:solidFill>
                  <a:srgbClr val="E4E5B8"/>
                </a:solidFill>
                <a:latin typeface="Georgia"/>
                <a:ea typeface="Georgia"/>
                <a:cs typeface="Georgia"/>
                <a:sym typeface="Georgia"/>
              </a:rPr>
              <a:t>Video Editors, Audio Editors, Graphic Designers, Artists, Narrators</a:t>
            </a:r>
            <a:endParaRPr b="0" sz="2500" strike="noStrike">
              <a:latin typeface="Arial"/>
              <a:ea typeface="Arial"/>
              <a:cs typeface="Arial"/>
              <a:sym typeface="Arial"/>
            </a:endParaRPr>
          </a:p>
          <a:p>
            <a:pPr indent="-387360" lvl="0" marL="457200" marR="0" rtl="0" algn="l">
              <a:lnSpc>
                <a:spcPct val="100000"/>
              </a:lnSpc>
              <a:spcBef>
                <a:spcPts val="0"/>
              </a:spcBef>
              <a:spcAft>
                <a:spcPts val="0"/>
              </a:spcAft>
              <a:buClr>
                <a:srgbClr val="E4E5B8"/>
              </a:buClr>
              <a:buSzPts val="2500"/>
              <a:buFont typeface="Georgia"/>
              <a:buChar char="●"/>
            </a:pPr>
            <a:r>
              <a:rPr b="0" lang="en" sz="2500" strike="noStrike">
                <a:solidFill>
                  <a:srgbClr val="E4E5B8"/>
                </a:solidFill>
                <a:latin typeface="Georgia"/>
                <a:ea typeface="Georgia"/>
                <a:cs typeface="Georgia"/>
                <a:sym typeface="Georgia"/>
              </a:rPr>
              <a:t>Facilitators, Web Controls, Moderators</a:t>
            </a:r>
            <a:endParaRPr b="0" sz="2500" strike="noStrike">
              <a:latin typeface="Arial"/>
              <a:ea typeface="Arial"/>
              <a:cs typeface="Arial"/>
              <a:sym typeface="Arial"/>
            </a:endParaRPr>
          </a:p>
          <a:p>
            <a:pPr indent="0" lvl="0" marL="0" marR="0" rtl="0" algn="l">
              <a:lnSpc>
                <a:spcPct val="100000"/>
              </a:lnSpc>
              <a:spcBef>
                <a:spcPts val="0"/>
              </a:spcBef>
              <a:spcAft>
                <a:spcPts val="0"/>
              </a:spcAft>
              <a:buClr>
                <a:srgbClr val="E4E5B8"/>
              </a:buClr>
              <a:buSzPts val="2500"/>
              <a:buFont typeface="Georgia"/>
              <a:buNone/>
            </a:pPr>
            <a:r>
              <a:rPr b="0" lang="en" sz="2500" strike="noStrike">
                <a:solidFill>
                  <a:srgbClr val="E4E5B8"/>
                </a:solidFill>
                <a:latin typeface="Georgia"/>
                <a:ea typeface="Georgia"/>
                <a:cs typeface="Georgia"/>
                <a:sym typeface="Georgia"/>
              </a:rPr>
              <a:t>Email </a:t>
            </a:r>
            <a:r>
              <a:rPr b="0" lang="en" sz="2500" u="sng" strike="noStrike">
                <a:solidFill>
                  <a:srgbClr val="4DD0E1"/>
                </a:solidFill>
                <a:latin typeface="Georgia"/>
                <a:ea typeface="Georgia"/>
                <a:cs typeface="Georgia"/>
                <a:sym typeface="Georgia"/>
                <a:hlinkClick r:id="rId4">
                  <a:extLst>
                    <a:ext uri="{A12FA001-AC4F-418D-AE19-62706E023703}">
                      <ahyp:hlinkClr val="tx"/>
                    </a:ext>
                  </a:extLst>
                </a:hlinkClick>
              </a:rPr>
              <a:t>info@peoplesschool.us</a:t>
            </a:r>
            <a:r>
              <a:rPr b="0" lang="en" sz="2500" strike="noStrike">
                <a:solidFill>
                  <a:srgbClr val="E4E5B8"/>
                </a:solidFill>
                <a:latin typeface="Georgia"/>
                <a:ea typeface="Georgia"/>
                <a:cs typeface="Georgia"/>
                <a:sym typeface="Georgia"/>
              </a:rPr>
              <a:t> if you’re interested and try to attend our next staff meeting on </a:t>
            </a:r>
            <a:r>
              <a:rPr lang="en" sz="2500">
                <a:solidFill>
                  <a:srgbClr val="E4E5B8"/>
                </a:solidFill>
                <a:latin typeface="Georgia"/>
                <a:ea typeface="Georgia"/>
                <a:cs typeface="Georgia"/>
                <a:sym typeface="Georgia"/>
              </a:rPr>
              <a:t>June 1st</a:t>
            </a:r>
            <a:r>
              <a:rPr b="0" lang="en" sz="2500" strike="noStrike">
                <a:solidFill>
                  <a:srgbClr val="E4E5B8"/>
                </a:solidFill>
                <a:latin typeface="Georgia"/>
                <a:ea typeface="Georgia"/>
                <a:cs typeface="Georgia"/>
                <a:sym typeface="Georgia"/>
              </a:rPr>
              <a:t> if possible.</a:t>
            </a:r>
            <a:endParaRPr b="0" sz="2500" strike="noStrike">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p18"/>
          <p:cNvSpPr/>
          <p:nvPr/>
        </p:nvSpPr>
        <p:spPr>
          <a:xfrm>
            <a:off x="0" y="0"/>
            <a:ext cx="9143640" cy="1100880"/>
          </a:xfrm>
          <a:prstGeom prst="rect">
            <a:avLst/>
          </a:prstGeom>
          <a:solidFill>
            <a:srgbClr val="303030"/>
          </a:solidFill>
          <a:ln cap="flat" cmpd="sng" w="9525">
            <a:solidFill>
              <a:srgbClr val="30303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18"/>
          <p:cNvSpPr txBox="1"/>
          <p:nvPr>
            <p:ph type="title"/>
          </p:nvPr>
        </p:nvSpPr>
        <p:spPr>
          <a:xfrm>
            <a:off x="1658160" y="112665"/>
            <a:ext cx="7249200" cy="572400"/>
          </a:xfrm>
          <a:prstGeom prst="rect">
            <a:avLst/>
          </a:prstGeom>
          <a:noFill/>
          <a:ln>
            <a:noFill/>
          </a:ln>
        </p:spPr>
        <p:txBody>
          <a:bodyPr anchorCtr="0" anchor="t" bIns="91425" lIns="0" spcFirstLastPara="1" rIns="0" wrap="square" tIns="91425">
            <a:noAutofit/>
          </a:bodyPr>
          <a:lstStyle/>
          <a:p>
            <a:pPr indent="0" lvl="0" marL="0" rtl="0" algn="l">
              <a:lnSpc>
                <a:spcPct val="100000"/>
              </a:lnSpc>
              <a:spcBef>
                <a:spcPts val="0"/>
              </a:spcBef>
              <a:spcAft>
                <a:spcPts val="0"/>
              </a:spcAft>
              <a:buClr>
                <a:srgbClr val="E4E5B8"/>
              </a:buClr>
              <a:buSzPts val="1512"/>
              <a:buFont typeface="Georgia"/>
              <a:buNone/>
            </a:pPr>
            <a:r>
              <a:rPr b="0" lang="en" sz="2812" strike="noStrike">
                <a:solidFill>
                  <a:srgbClr val="E4E5B8"/>
                </a:solidFill>
                <a:latin typeface="Georgia"/>
                <a:ea typeface="Georgia"/>
                <a:cs typeface="Georgia"/>
                <a:sym typeface="Georgia"/>
              </a:rPr>
              <a:t>New Outlook Publishers</a:t>
            </a:r>
            <a:endParaRPr b="0" sz="2812" strike="noStrike">
              <a:solidFill>
                <a:srgbClr val="000000"/>
              </a:solidFill>
              <a:latin typeface="Arial"/>
              <a:ea typeface="Arial"/>
              <a:cs typeface="Arial"/>
              <a:sym typeface="Arial"/>
            </a:endParaRPr>
          </a:p>
          <a:p>
            <a:pPr indent="0" lvl="0" marL="0" rtl="0" algn="l">
              <a:lnSpc>
                <a:spcPct val="100000"/>
              </a:lnSpc>
              <a:spcBef>
                <a:spcPts val="0"/>
              </a:spcBef>
              <a:spcAft>
                <a:spcPts val="0"/>
              </a:spcAft>
              <a:buClr>
                <a:srgbClr val="E4E5B8"/>
              </a:buClr>
              <a:buSzPts val="1031"/>
              <a:buFont typeface="Georgia"/>
              <a:buNone/>
            </a:pPr>
            <a:r>
              <a:rPr b="0" lang="en" sz="2331" strike="noStrike">
                <a:solidFill>
                  <a:srgbClr val="E4E5B8"/>
                </a:solidFill>
                <a:latin typeface="Georgia"/>
                <a:ea typeface="Georgia"/>
                <a:cs typeface="Georgia"/>
                <a:sym typeface="Georgia"/>
              </a:rPr>
              <a:t>newoutlookpublishers.store</a:t>
            </a:r>
            <a:endParaRPr b="0" sz="2331" strike="noStrike">
              <a:solidFill>
                <a:srgbClr val="000000"/>
              </a:solidFill>
              <a:latin typeface="Arial"/>
              <a:ea typeface="Arial"/>
              <a:cs typeface="Arial"/>
              <a:sym typeface="Arial"/>
            </a:endParaRPr>
          </a:p>
        </p:txBody>
      </p:sp>
      <p:pic>
        <p:nvPicPr>
          <p:cNvPr id="576" name="Google Shape;576;p18"/>
          <p:cNvPicPr preferRelativeResize="0"/>
          <p:nvPr/>
        </p:nvPicPr>
        <p:blipFill rotWithShape="1">
          <a:blip r:embed="rId3">
            <a:alphaModFix/>
          </a:blip>
          <a:srcRect b="0" l="0" r="0" t="0"/>
          <a:stretch/>
        </p:blipFill>
        <p:spPr>
          <a:xfrm>
            <a:off x="406440" y="112680"/>
            <a:ext cx="875880" cy="875880"/>
          </a:xfrm>
          <a:prstGeom prst="rect">
            <a:avLst/>
          </a:prstGeom>
          <a:noFill/>
          <a:ln>
            <a:noFill/>
          </a:ln>
        </p:spPr>
      </p:pic>
      <p:sp>
        <p:nvSpPr>
          <p:cNvPr id="577" name="Google Shape;577;p18"/>
          <p:cNvSpPr txBox="1"/>
          <p:nvPr>
            <p:ph type="title"/>
          </p:nvPr>
        </p:nvSpPr>
        <p:spPr>
          <a:xfrm>
            <a:off x="898200" y="1141560"/>
            <a:ext cx="7249320" cy="572400"/>
          </a:xfrm>
          <a:prstGeom prst="rect">
            <a:avLst/>
          </a:prstGeom>
          <a:noFill/>
          <a:ln>
            <a:noFill/>
          </a:ln>
        </p:spPr>
        <p:txBody>
          <a:bodyPr anchorCtr="0" anchor="t" bIns="91425" lIns="0" spcFirstLastPara="1" rIns="0" wrap="square" tIns="91425">
            <a:normAutofit fontScale="91000"/>
          </a:bodyPr>
          <a:lstStyle/>
          <a:p>
            <a:pPr indent="0" lvl="0" marL="0" rtl="0" algn="ctr">
              <a:lnSpc>
                <a:spcPct val="100000"/>
              </a:lnSpc>
              <a:spcBef>
                <a:spcPts val="0"/>
              </a:spcBef>
              <a:spcAft>
                <a:spcPts val="0"/>
              </a:spcAft>
              <a:buClr>
                <a:srgbClr val="E4E5B8"/>
              </a:buClr>
              <a:buSzPct val="100000"/>
              <a:buFont typeface="Georgia"/>
              <a:buNone/>
            </a:pPr>
            <a:r>
              <a:rPr b="0" lang="en" sz="2800" strike="noStrike">
                <a:solidFill>
                  <a:srgbClr val="E4E5B8"/>
                </a:solidFill>
                <a:latin typeface="Georgia"/>
                <a:ea typeface="Georgia"/>
                <a:cs typeface="Georgia"/>
                <a:sym typeface="Georgia"/>
              </a:rPr>
              <a:t>Latest Releases</a:t>
            </a:r>
            <a:endParaRPr b="0" sz="2800" strike="noStrike">
              <a:solidFill>
                <a:srgbClr val="000000"/>
              </a:solidFill>
              <a:latin typeface="Arial"/>
              <a:ea typeface="Arial"/>
              <a:cs typeface="Arial"/>
              <a:sym typeface="Arial"/>
            </a:endParaRPr>
          </a:p>
        </p:txBody>
      </p:sp>
      <p:pic>
        <p:nvPicPr>
          <p:cNvPr id="578" name="Google Shape;578;p18"/>
          <p:cNvPicPr preferRelativeResize="0"/>
          <p:nvPr/>
        </p:nvPicPr>
        <p:blipFill rotWithShape="1">
          <a:blip r:embed="rId4">
            <a:alphaModFix/>
          </a:blip>
          <a:srcRect b="0" l="0" r="0" t="0"/>
          <a:stretch/>
        </p:blipFill>
        <p:spPr>
          <a:xfrm>
            <a:off x="2459665" y="1754615"/>
            <a:ext cx="2040120" cy="3060000"/>
          </a:xfrm>
          <a:prstGeom prst="rect">
            <a:avLst/>
          </a:prstGeom>
          <a:noFill/>
          <a:ln>
            <a:noFill/>
          </a:ln>
        </p:spPr>
      </p:pic>
      <p:pic>
        <p:nvPicPr>
          <p:cNvPr id="579" name="Google Shape;579;p18"/>
          <p:cNvPicPr preferRelativeResize="0"/>
          <p:nvPr/>
        </p:nvPicPr>
        <p:blipFill rotWithShape="1">
          <a:blip r:embed="rId5">
            <a:alphaModFix/>
          </a:blip>
          <a:srcRect b="0" l="0" r="0" t="0"/>
          <a:stretch/>
        </p:blipFill>
        <p:spPr>
          <a:xfrm>
            <a:off x="4637600" y="1754615"/>
            <a:ext cx="1995480" cy="3060000"/>
          </a:xfrm>
          <a:prstGeom prst="rect">
            <a:avLst/>
          </a:prstGeom>
          <a:noFill/>
          <a:ln>
            <a:noFill/>
          </a:ln>
        </p:spPr>
      </p:pic>
      <p:pic>
        <p:nvPicPr>
          <p:cNvPr id="580" name="Google Shape;580;p18"/>
          <p:cNvPicPr preferRelativeResize="0"/>
          <p:nvPr/>
        </p:nvPicPr>
        <p:blipFill rotWithShape="1">
          <a:blip r:embed="rId6">
            <a:alphaModFix/>
          </a:blip>
          <a:srcRect b="0" l="0" r="0" t="0"/>
          <a:stretch/>
        </p:blipFill>
        <p:spPr>
          <a:xfrm>
            <a:off x="6770895" y="1754615"/>
            <a:ext cx="2040120" cy="3060000"/>
          </a:xfrm>
          <a:prstGeom prst="rect">
            <a:avLst/>
          </a:prstGeom>
          <a:noFill/>
          <a:ln>
            <a:noFill/>
          </a:ln>
        </p:spPr>
      </p:pic>
      <p:pic>
        <p:nvPicPr>
          <p:cNvPr id="581" name="Google Shape;581;p18"/>
          <p:cNvPicPr preferRelativeResize="0"/>
          <p:nvPr/>
        </p:nvPicPr>
        <p:blipFill>
          <a:blip r:embed="rId7">
            <a:alphaModFix/>
          </a:blip>
          <a:stretch>
            <a:fillRect/>
          </a:stretch>
        </p:blipFill>
        <p:spPr>
          <a:xfrm>
            <a:off x="281750" y="1754625"/>
            <a:ext cx="2040102" cy="306091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sp>
        <p:nvSpPr>
          <p:cNvPr id="586" name="Google Shape;586;p19"/>
          <p:cNvSpPr/>
          <p:nvPr/>
        </p:nvSpPr>
        <p:spPr>
          <a:xfrm>
            <a:off x="0" y="0"/>
            <a:ext cx="9143640" cy="1100880"/>
          </a:xfrm>
          <a:prstGeom prst="rect">
            <a:avLst/>
          </a:prstGeom>
          <a:solidFill>
            <a:srgbClr val="303030"/>
          </a:solidFill>
          <a:ln cap="flat" cmpd="sng" w="9525">
            <a:solidFill>
              <a:srgbClr val="30303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19"/>
          <p:cNvSpPr txBox="1"/>
          <p:nvPr>
            <p:ph type="title"/>
          </p:nvPr>
        </p:nvSpPr>
        <p:spPr>
          <a:xfrm>
            <a:off x="1658160" y="264240"/>
            <a:ext cx="7249320" cy="572400"/>
          </a:xfrm>
          <a:prstGeom prst="rect">
            <a:avLst/>
          </a:prstGeom>
          <a:noFill/>
          <a:ln>
            <a:noFill/>
          </a:ln>
        </p:spPr>
        <p:txBody>
          <a:bodyPr anchorCtr="0" anchor="t" bIns="91425" lIns="0" spcFirstLastPara="1" rIns="0" wrap="square" tIns="91425">
            <a:normAutofit fontScale="91000"/>
          </a:bodyPr>
          <a:lstStyle/>
          <a:p>
            <a:pPr indent="0" lvl="0" marL="0" rtl="0" algn="l">
              <a:lnSpc>
                <a:spcPct val="100000"/>
              </a:lnSpc>
              <a:spcBef>
                <a:spcPts val="0"/>
              </a:spcBef>
              <a:spcAft>
                <a:spcPts val="0"/>
              </a:spcAft>
              <a:buClr>
                <a:srgbClr val="E4E5B8"/>
              </a:buClr>
              <a:buSzPct val="100000"/>
              <a:buFont typeface="Georgia"/>
              <a:buNone/>
            </a:pPr>
            <a:r>
              <a:rPr b="0" lang="en" sz="2800" strike="noStrike">
                <a:solidFill>
                  <a:srgbClr val="E4E5B8"/>
                </a:solidFill>
                <a:latin typeface="Georgia"/>
                <a:ea typeface="Georgia"/>
                <a:cs typeface="Georgia"/>
                <a:sym typeface="Georgia"/>
              </a:rPr>
              <a:t>Legal Drive</a:t>
            </a:r>
            <a:endParaRPr b="0" sz="2800" strike="noStrike">
              <a:solidFill>
                <a:srgbClr val="000000"/>
              </a:solidFill>
              <a:latin typeface="Arial"/>
              <a:ea typeface="Arial"/>
              <a:cs typeface="Arial"/>
              <a:sym typeface="Arial"/>
            </a:endParaRPr>
          </a:p>
        </p:txBody>
      </p:sp>
      <p:pic>
        <p:nvPicPr>
          <p:cNvPr id="588" name="Google Shape;588;p19"/>
          <p:cNvPicPr preferRelativeResize="0"/>
          <p:nvPr/>
        </p:nvPicPr>
        <p:blipFill rotWithShape="1">
          <a:blip r:embed="rId3">
            <a:alphaModFix/>
          </a:blip>
          <a:srcRect b="0" l="0" r="0" t="0"/>
          <a:stretch/>
        </p:blipFill>
        <p:spPr>
          <a:xfrm>
            <a:off x="406440" y="112680"/>
            <a:ext cx="875880" cy="875880"/>
          </a:xfrm>
          <a:prstGeom prst="rect">
            <a:avLst/>
          </a:prstGeom>
          <a:noFill/>
          <a:ln>
            <a:noFill/>
          </a:ln>
        </p:spPr>
      </p:pic>
      <p:sp>
        <p:nvSpPr>
          <p:cNvPr id="589" name="Google Shape;589;p19"/>
          <p:cNvSpPr/>
          <p:nvPr/>
        </p:nvSpPr>
        <p:spPr>
          <a:xfrm>
            <a:off x="406440" y="1041120"/>
            <a:ext cx="8096040" cy="4043520"/>
          </a:xfrm>
          <a:prstGeom prst="rect">
            <a:avLst/>
          </a:prstGeom>
          <a:noFill/>
          <a:ln>
            <a:noFill/>
          </a:ln>
        </p:spPr>
        <p:txBody>
          <a:bodyPr anchorCtr="0" anchor="t" bIns="91425" lIns="91425" spcFirstLastPara="1" rIns="91425" wrap="square" tIns="91425">
            <a:spAutoFit/>
          </a:bodyPr>
          <a:lstStyle/>
          <a:p>
            <a:pPr indent="0" lvl="0" marL="457200" marR="0" rtl="0" algn="l">
              <a:lnSpc>
                <a:spcPct val="100000"/>
              </a:lnSpc>
              <a:spcBef>
                <a:spcPts val="0"/>
              </a:spcBef>
              <a:spcAft>
                <a:spcPts val="0"/>
              </a:spcAft>
              <a:buClr>
                <a:srgbClr val="E4E5B8"/>
              </a:buClr>
              <a:buSzPts val="1950"/>
              <a:buFont typeface="Georgia"/>
              <a:buNone/>
            </a:pPr>
            <a:r>
              <a:rPr b="1" lang="en" sz="1950" strike="noStrike">
                <a:solidFill>
                  <a:srgbClr val="E4E5B8"/>
                </a:solidFill>
                <a:latin typeface="Georgia"/>
                <a:ea typeface="Georgia"/>
                <a:cs typeface="Georgia"/>
                <a:sym typeface="Georgia"/>
              </a:rPr>
              <a:t>Last year we were attacked and sabotaged by wreckers</a:t>
            </a:r>
            <a:r>
              <a:rPr b="0" lang="en" sz="1950" strike="noStrike">
                <a:solidFill>
                  <a:srgbClr val="E4E5B8"/>
                </a:solidFill>
                <a:latin typeface="Georgia"/>
                <a:ea typeface="Georgia"/>
                <a:cs typeface="Georgia"/>
                <a:sym typeface="Georgia"/>
              </a:rPr>
              <a:t> that tried to </a:t>
            </a:r>
            <a:r>
              <a:rPr b="1" lang="en" sz="1950" strike="noStrike">
                <a:solidFill>
                  <a:srgbClr val="E4E5B8"/>
                </a:solidFill>
                <a:latin typeface="Georgia"/>
                <a:ea typeface="Georgia"/>
                <a:cs typeface="Georgia"/>
                <a:sym typeface="Georgia"/>
              </a:rPr>
              <a:t>steal the PSMLS</a:t>
            </a:r>
            <a:r>
              <a:rPr b="0" lang="en" sz="1950" strike="noStrike">
                <a:solidFill>
                  <a:srgbClr val="E4E5B8"/>
                </a:solidFill>
                <a:latin typeface="Georgia"/>
                <a:ea typeface="Georgia"/>
                <a:cs typeface="Georgia"/>
                <a:sym typeface="Georgia"/>
              </a:rPr>
              <a:t> and </a:t>
            </a:r>
            <a:r>
              <a:rPr b="1" lang="en" sz="1950" strike="noStrike">
                <a:solidFill>
                  <a:srgbClr val="E4E5B8"/>
                </a:solidFill>
                <a:latin typeface="Georgia"/>
                <a:ea typeface="Georgia"/>
                <a:cs typeface="Georgia"/>
                <a:sym typeface="Georgia"/>
              </a:rPr>
              <a:t>destroy the PCUSA</a:t>
            </a:r>
            <a:r>
              <a:rPr b="0" lang="en" sz="1950" strike="noStrike">
                <a:solidFill>
                  <a:srgbClr val="E4E5B8"/>
                </a:solidFill>
                <a:latin typeface="Georgia"/>
                <a:ea typeface="Georgia"/>
                <a:cs typeface="Georgia"/>
                <a:sym typeface="Georgia"/>
              </a:rPr>
              <a:t>. </a:t>
            </a:r>
            <a:endParaRPr b="0" sz="1950" strike="noStrike">
              <a:latin typeface="Arial"/>
              <a:ea typeface="Arial"/>
              <a:cs typeface="Arial"/>
              <a:sym typeface="Arial"/>
            </a:endParaRPr>
          </a:p>
          <a:p>
            <a:pPr indent="0" lvl="0" marL="457200" marR="0" rtl="0" algn="l">
              <a:lnSpc>
                <a:spcPct val="100000"/>
              </a:lnSpc>
              <a:spcBef>
                <a:spcPts val="0"/>
              </a:spcBef>
              <a:spcAft>
                <a:spcPts val="0"/>
              </a:spcAft>
              <a:buClr>
                <a:srgbClr val="E4E5B8"/>
              </a:buClr>
              <a:buSzPts val="1950"/>
              <a:buFont typeface="Georgia"/>
              <a:buNone/>
            </a:pPr>
            <a:r>
              <a:rPr b="1" lang="en" sz="1950" strike="noStrike">
                <a:solidFill>
                  <a:srgbClr val="E4E5B8"/>
                </a:solidFill>
                <a:latin typeface="Georgia"/>
                <a:ea typeface="Georgia"/>
                <a:cs typeface="Georgia"/>
                <a:sym typeface="Georgia"/>
              </a:rPr>
              <a:t>They failed</a:t>
            </a:r>
            <a:r>
              <a:rPr b="0" lang="en" sz="1950" strike="noStrike">
                <a:solidFill>
                  <a:srgbClr val="E4E5B8"/>
                </a:solidFill>
                <a:latin typeface="Georgia"/>
                <a:ea typeface="Georgia"/>
                <a:cs typeface="Georgia"/>
                <a:sym typeface="Georgia"/>
              </a:rPr>
              <a:t>, but they </a:t>
            </a:r>
            <a:r>
              <a:rPr b="1" lang="en" sz="1950" strike="noStrike">
                <a:solidFill>
                  <a:srgbClr val="E4E5B8"/>
                </a:solidFill>
                <a:latin typeface="Georgia"/>
                <a:ea typeface="Georgia"/>
                <a:cs typeface="Georgia"/>
                <a:sym typeface="Georgia"/>
              </a:rPr>
              <a:t>will be held accountable</a:t>
            </a:r>
            <a:r>
              <a:rPr b="0" lang="en" sz="1950" strike="noStrike">
                <a:solidFill>
                  <a:srgbClr val="E4E5B8"/>
                </a:solidFill>
                <a:latin typeface="Georgia"/>
                <a:ea typeface="Georgia"/>
                <a:cs typeface="Georgia"/>
                <a:sym typeface="Georgia"/>
              </a:rPr>
              <a:t> and there are still things they took from us that we’ve not got back, like videos, imagery and audio. That is why we still need donations to the legal drive.</a:t>
            </a:r>
            <a:endParaRPr b="0" sz="1950" strike="noStrike">
              <a:latin typeface="Arial"/>
              <a:ea typeface="Arial"/>
              <a:cs typeface="Arial"/>
              <a:sym typeface="Arial"/>
            </a:endParaRPr>
          </a:p>
          <a:p>
            <a:pPr indent="0" lvl="0" marL="457200" marR="0" rtl="0" algn="l">
              <a:lnSpc>
                <a:spcPct val="100000"/>
              </a:lnSpc>
              <a:spcBef>
                <a:spcPts val="0"/>
              </a:spcBef>
              <a:spcAft>
                <a:spcPts val="0"/>
              </a:spcAft>
              <a:buSzPts val="1950"/>
              <a:buFont typeface="Arial"/>
              <a:buNone/>
            </a:pPr>
            <a:r>
              <a:t/>
            </a:r>
            <a:endParaRPr b="0" sz="1950" strike="noStrike">
              <a:latin typeface="Arial"/>
              <a:ea typeface="Arial"/>
              <a:cs typeface="Arial"/>
              <a:sym typeface="Arial"/>
            </a:endParaRPr>
          </a:p>
          <a:p>
            <a:pPr indent="0" lvl="0" marL="457200" marR="0" rtl="0" algn="l">
              <a:lnSpc>
                <a:spcPct val="100000"/>
              </a:lnSpc>
              <a:spcBef>
                <a:spcPts val="0"/>
              </a:spcBef>
              <a:spcAft>
                <a:spcPts val="0"/>
              </a:spcAft>
              <a:buClr>
                <a:srgbClr val="E4E5B8"/>
              </a:buClr>
              <a:buSzPts val="1950"/>
              <a:buFont typeface="Georgia"/>
              <a:buNone/>
            </a:pPr>
            <a:r>
              <a:rPr b="0" lang="en" sz="1950" strike="noStrike">
                <a:solidFill>
                  <a:srgbClr val="E4E5B8"/>
                </a:solidFill>
                <a:latin typeface="Georgia"/>
                <a:ea typeface="Georgia"/>
                <a:cs typeface="Georgia"/>
                <a:sym typeface="Georgia"/>
              </a:rPr>
              <a:t>To donate, go to </a:t>
            </a:r>
            <a:r>
              <a:rPr b="1" lang="en" sz="1950" u="sng" strike="noStrike">
                <a:solidFill>
                  <a:srgbClr val="E4E5B8"/>
                </a:solidFill>
                <a:latin typeface="Georgia"/>
                <a:ea typeface="Georgia"/>
                <a:cs typeface="Georgia"/>
                <a:sym typeface="Georgia"/>
              </a:rPr>
              <a:t>partyofcommunistsusa.net/donations/</a:t>
            </a:r>
            <a:r>
              <a:rPr b="0" lang="en" sz="1950" strike="noStrike">
                <a:solidFill>
                  <a:srgbClr val="E4E5B8"/>
                </a:solidFill>
                <a:latin typeface="Georgia"/>
                <a:ea typeface="Georgia"/>
                <a:cs typeface="Georgia"/>
                <a:sym typeface="Georgia"/>
              </a:rPr>
              <a:t> </a:t>
            </a:r>
            <a:endParaRPr b="0" sz="1950" strike="noStrike">
              <a:latin typeface="Arial"/>
              <a:ea typeface="Arial"/>
              <a:cs typeface="Arial"/>
              <a:sym typeface="Arial"/>
            </a:endParaRPr>
          </a:p>
          <a:p>
            <a:pPr indent="0" lvl="0" marL="457200" marR="0" rtl="0" algn="l">
              <a:lnSpc>
                <a:spcPct val="100000"/>
              </a:lnSpc>
              <a:spcBef>
                <a:spcPts val="0"/>
              </a:spcBef>
              <a:spcAft>
                <a:spcPts val="0"/>
              </a:spcAft>
              <a:buSzPts val="1950"/>
              <a:buFont typeface="Arial"/>
              <a:buNone/>
            </a:pPr>
            <a:r>
              <a:t/>
            </a:r>
            <a:endParaRPr b="0" sz="1950" strike="noStrike">
              <a:latin typeface="Arial"/>
              <a:ea typeface="Arial"/>
              <a:cs typeface="Arial"/>
              <a:sym typeface="Arial"/>
            </a:endParaRPr>
          </a:p>
          <a:p>
            <a:pPr indent="0" lvl="0" marL="457200" marR="0" rtl="0" algn="l">
              <a:lnSpc>
                <a:spcPct val="100000"/>
              </a:lnSpc>
              <a:spcBef>
                <a:spcPts val="0"/>
              </a:spcBef>
              <a:spcAft>
                <a:spcPts val="0"/>
              </a:spcAft>
              <a:buClr>
                <a:srgbClr val="E4E5B8"/>
              </a:buClr>
              <a:buSzPts val="1950"/>
              <a:buFont typeface="Georgia"/>
              <a:buNone/>
            </a:pPr>
            <a:r>
              <a:rPr b="0" lang="en" sz="1950" strike="noStrike">
                <a:solidFill>
                  <a:srgbClr val="E4E5B8"/>
                </a:solidFill>
                <a:latin typeface="Georgia"/>
                <a:ea typeface="Georgia"/>
                <a:cs typeface="Georgia"/>
                <a:sym typeface="Georgia"/>
              </a:rPr>
              <a:t>Put “For legal funds” in the details box and try to donate on Tuesday or Thursday so it is easier for us to sort through. It </a:t>
            </a:r>
            <a:r>
              <a:rPr b="0" lang="en" sz="1950" u="sng" strike="noStrike">
                <a:solidFill>
                  <a:srgbClr val="E4E5B8"/>
                </a:solidFill>
                <a:latin typeface="Georgia"/>
                <a:ea typeface="Georgia"/>
                <a:cs typeface="Georgia"/>
                <a:sym typeface="Georgia"/>
              </a:rPr>
              <a:t>will</a:t>
            </a:r>
            <a:r>
              <a:rPr b="0" lang="en" sz="1950" strike="noStrike">
                <a:solidFill>
                  <a:srgbClr val="E4E5B8"/>
                </a:solidFill>
                <a:latin typeface="Georgia"/>
                <a:ea typeface="Georgia"/>
                <a:cs typeface="Georgia"/>
                <a:sym typeface="Georgia"/>
              </a:rPr>
              <a:t> go to the legal fund. Anything helps!</a:t>
            </a:r>
            <a:endParaRPr b="0" sz="1950" strike="noStrike">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pic>
        <p:nvPicPr>
          <p:cNvPr id="594" name="Google Shape;594;g2254f92da54_0_153"/>
          <p:cNvPicPr preferRelativeResize="0"/>
          <p:nvPr/>
        </p:nvPicPr>
        <p:blipFill rotWithShape="1">
          <a:blip r:embed="rId3">
            <a:alphaModFix/>
          </a:blip>
          <a:srcRect b="0" l="0" r="0" t="0"/>
          <a:stretch/>
        </p:blipFill>
        <p:spPr>
          <a:xfrm>
            <a:off x="4182120" y="152280"/>
            <a:ext cx="779040" cy="779040"/>
          </a:xfrm>
          <a:prstGeom prst="rect">
            <a:avLst/>
          </a:prstGeom>
          <a:noFill/>
          <a:ln>
            <a:noFill/>
          </a:ln>
        </p:spPr>
      </p:pic>
      <p:sp>
        <p:nvSpPr>
          <p:cNvPr id="595" name="Google Shape;595;g2254f92da54_0_153"/>
          <p:cNvSpPr/>
          <p:nvPr/>
        </p:nvSpPr>
        <p:spPr>
          <a:xfrm>
            <a:off x="1645920" y="1089360"/>
            <a:ext cx="5869200" cy="3872400"/>
          </a:xfrm>
          <a:prstGeom prst="rect">
            <a:avLst/>
          </a:prstGeom>
          <a:solidFill>
            <a:srgbClr val="B21F15"/>
          </a:solidFill>
          <a:ln cap="flat" cmpd="sng" w="9525">
            <a:solidFill>
              <a:srgbClr val="30303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g2254f92da54_0_153"/>
          <p:cNvSpPr/>
          <p:nvPr/>
        </p:nvSpPr>
        <p:spPr>
          <a:xfrm>
            <a:off x="1655280" y="4565520"/>
            <a:ext cx="5850300" cy="608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E4E5B8"/>
              </a:buClr>
              <a:buSzPts val="1400"/>
              <a:buFont typeface="Georgia"/>
              <a:buNone/>
            </a:pPr>
            <a:r>
              <a:rPr i="1" lang="en">
                <a:solidFill>
                  <a:srgbClr val="E4E5B8"/>
                </a:solidFill>
                <a:latin typeface="Georgia"/>
                <a:ea typeface="Georgia"/>
                <a:cs typeface="Georgia"/>
                <a:sym typeface="Georgia"/>
              </a:rPr>
              <a:t>Le temps des cerises | The time of cherries</a:t>
            </a:r>
            <a:endParaRPr b="0" i="0" sz="1400" u="none" cap="none" strike="noStrike">
              <a:latin typeface="Arial"/>
              <a:ea typeface="Arial"/>
              <a:cs typeface="Arial"/>
              <a:sym typeface="Arial"/>
            </a:endParaRPr>
          </a:p>
        </p:txBody>
      </p:sp>
      <p:pic>
        <p:nvPicPr>
          <p:cNvPr descr="Interprétée par Hervé David, accompagné au piano par Benjamin Intartaglia.&#10;Célèbre chanson de Jean-Baptiste Clément datant de 1866, dédiée par l'auteur à une infirmière morte lors de la Semaine sanglante, longtemps après la rédaction de la chanson.&#10;Une raison stylistique explique cette assimilation du Temps des cerises au souvenir de la Commune de Paris : son texte suffisamment imprécis qui parle d'une « plaie ouverte », d'un « souvenir que je garde au cœur », de « cerises d'amour […] tombant […] en gouttes de sang ». Ces mots peuvent aussi bien évoquer une révolution qui a échoué qu'un amour perdu. On est facilement tenté de voir là une métaphore poétique parlant d'une révolution en évitant de l'évoquer directement, les cerises représentant les impacts de balles ; balles auxquelles il est fait aussi allusion sous l'image des « belles » qu'il vaut mieux éviter. La coïncidence chronologique fait aussi que la Semaine sanglante fin mai 1871 se déroule justement durant la saison, le temps des cerises. Mais le simple examen de la date de composition (1866) montre qu'il s'agit d'une extrapolation postérieure. Il s'agit en fait d'une chanson évoquant simplement le printemps, et l'amour (particulièrement un chagrin d'amour, évoqué dans la dernière strophe). Les cerises renvoient aussi au sucre et à l'été, et donc à un contexte joyeux voire festif. Ainsi la chanson véhicule à la fois une certaine nostalgie et une certaine idée de gaîté." id="597" name="Google Shape;597;g2254f92da54_0_153" title="Musique de la Commune de Paris - 1871 - Le temps des cerises">
            <a:hlinkClick r:id="rId4"/>
          </p:cNvPr>
          <p:cNvPicPr preferRelativeResize="0"/>
          <p:nvPr/>
        </p:nvPicPr>
        <p:blipFill>
          <a:blip r:embed="rId5">
            <a:alphaModFix/>
          </a:blip>
          <a:stretch>
            <a:fillRect/>
          </a:stretch>
        </p:blipFill>
        <p:spPr>
          <a:xfrm>
            <a:off x="1645925" y="1089350"/>
            <a:ext cx="5850300" cy="34761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7"/>
                                        </p:tgtEl>
                                        <p:attrNameLst>
                                          <p:attrName>style.visibility</p:attrName>
                                        </p:attrNameLst>
                                      </p:cBhvr>
                                      <p:to>
                                        <p:strVal val="visible"/>
                                      </p:to>
                                    </p:set>
                                    <p:animEffect filter="fade" transition="in">
                                      <p:cBhvr>
                                        <p:cTn dur="1000"/>
                                        <p:tgtEl>
                                          <p:spTgt spid="5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7"/>
          <p:cNvSpPr txBox="1"/>
          <p:nvPr>
            <p:ph idx="4294967295" type="title"/>
          </p:nvPr>
        </p:nvSpPr>
        <p:spPr>
          <a:xfrm>
            <a:off x="311760" y="3312720"/>
            <a:ext cx="8520120" cy="84132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E4E5B8"/>
              </a:buClr>
              <a:buSzPts val="4000"/>
              <a:buFont typeface="Georgia"/>
              <a:buNone/>
            </a:pPr>
            <a:r>
              <a:rPr b="0" i="0" lang="en" sz="4000" u="none" cap="none" strike="noStrike">
                <a:solidFill>
                  <a:srgbClr val="E4E5B8"/>
                </a:solidFill>
                <a:latin typeface="Georgia"/>
                <a:ea typeface="Georgia"/>
                <a:cs typeface="Georgia"/>
                <a:sym typeface="Georgia"/>
              </a:rPr>
              <a:t>Section </a:t>
            </a:r>
            <a:r>
              <a:rPr lang="en" sz="4000">
                <a:solidFill>
                  <a:srgbClr val="E4E5B8"/>
                </a:solidFill>
                <a:latin typeface="Georgia"/>
                <a:ea typeface="Georgia"/>
                <a:cs typeface="Georgia"/>
                <a:sym typeface="Georgia"/>
              </a:rPr>
              <a:t>1</a:t>
            </a:r>
            <a:r>
              <a:rPr b="0" i="0" lang="en" sz="4000" u="none" cap="none" strike="noStrike">
                <a:solidFill>
                  <a:srgbClr val="E4E5B8"/>
                </a:solidFill>
                <a:latin typeface="Georgia"/>
                <a:ea typeface="Georgia"/>
                <a:cs typeface="Georgia"/>
                <a:sym typeface="Georgia"/>
              </a:rPr>
              <a:t>: Historical Context and Timeline of the Paris Commune</a:t>
            </a:r>
            <a:endParaRPr b="0" i="0" sz="4000" u="none" cap="none" strike="noStrike">
              <a:solidFill>
                <a:srgbClr val="000000"/>
              </a:solidFill>
              <a:latin typeface="Arial"/>
              <a:ea typeface="Arial"/>
              <a:cs typeface="Arial"/>
              <a:sym typeface="Arial"/>
            </a:endParaRPr>
          </a:p>
        </p:txBody>
      </p:sp>
      <p:pic>
        <p:nvPicPr>
          <p:cNvPr id="359" name="Google Shape;359;p7"/>
          <p:cNvPicPr preferRelativeResize="0"/>
          <p:nvPr/>
        </p:nvPicPr>
        <p:blipFill rotWithShape="1">
          <a:blip r:embed="rId3">
            <a:alphaModFix/>
          </a:blip>
          <a:srcRect b="0" l="0" r="0" t="0"/>
          <a:stretch/>
        </p:blipFill>
        <p:spPr>
          <a:xfrm>
            <a:off x="3648960" y="897840"/>
            <a:ext cx="1845720" cy="184572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8"/>
          <p:cNvSpPr/>
          <p:nvPr/>
        </p:nvSpPr>
        <p:spPr>
          <a:xfrm>
            <a:off x="0" y="0"/>
            <a:ext cx="9143640" cy="1100880"/>
          </a:xfrm>
          <a:prstGeom prst="rect">
            <a:avLst/>
          </a:prstGeom>
          <a:solidFill>
            <a:srgbClr val="303030"/>
          </a:solidFill>
          <a:ln cap="flat" cmpd="sng" w="9525">
            <a:solidFill>
              <a:srgbClr val="30303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8"/>
          <p:cNvSpPr txBox="1"/>
          <p:nvPr>
            <p:ph type="title"/>
          </p:nvPr>
        </p:nvSpPr>
        <p:spPr>
          <a:xfrm>
            <a:off x="1658160" y="264240"/>
            <a:ext cx="7249320" cy="572400"/>
          </a:xfrm>
          <a:prstGeom prst="rect">
            <a:avLst/>
          </a:prstGeom>
          <a:noFill/>
          <a:ln>
            <a:noFill/>
          </a:ln>
        </p:spPr>
        <p:txBody>
          <a:bodyPr anchorCtr="0" anchor="t" bIns="91425" lIns="0" spcFirstLastPara="1" rIns="0" wrap="square" tIns="91425">
            <a:normAutofit fontScale="90000"/>
          </a:bodyPr>
          <a:lstStyle/>
          <a:p>
            <a:pPr indent="0" lvl="0" marL="0" rtl="0" algn="l">
              <a:lnSpc>
                <a:spcPct val="100000"/>
              </a:lnSpc>
              <a:spcBef>
                <a:spcPts val="0"/>
              </a:spcBef>
              <a:spcAft>
                <a:spcPts val="0"/>
              </a:spcAft>
              <a:buClr>
                <a:srgbClr val="E4E5B8"/>
              </a:buClr>
              <a:buSzPct val="100000"/>
              <a:buFont typeface="Georgia"/>
              <a:buNone/>
            </a:pPr>
            <a:r>
              <a:rPr b="0" lang="en" sz="2800" strike="noStrike">
                <a:solidFill>
                  <a:srgbClr val="E4E5B8"/>
                </a:solidFill>
                <a:latin typeface="Georgia"/>
                <a:ea typeface="Georgia"/>
                <a:cs typeface="Georgia"/>
                <a:sym typeface="Georgia"/>
              </a:rPr>
              <a:t>Historical Context of the Paris Commune</a:t>
            </a:r>
            <a:endParaRPr b="0" sz="2800" strike="noStrike">
              <a:solidFill>
                <a:srgbClr val="000000"/>
              </a:solidFill>
              <a:latin typeface="Arial"/>
              <a:ea typeface="Arial"/>
              <a:cs typeface="Arial"/>
              <a:sym typeface="Arial"/>
            </a:endParaRPr>
          </a:p>
        </p:txBody>
      </p:sp>
      <p:pic>
        <p:nvPicPr>
          <p:cNvPr id="366" name="Google Shape;366;p8"/>
          <p:cNvPicPr preferRelativeResize="0"/>
          <p:nvPr/>
        </p:nvPicPr>
        <p:blipFill rotWithShape="1">
          <a:blip r:embed="rId3">
            <a:alphaModFix/>
          </a:blip>
          <a:srcRect b="0" l="0" r="0" t="0"/>
          <a:stretch/>
        </p:blipFill>
        <p:spPr>
          <a:xfrm>
            <a:off x="406440" y="112680"/>
            <a:ext cx="875880" cy="875880"/>
          </a:xfrm>
          <a:prstGeom prst="rect">
            <a:avLst/>
          </a:prstGeom>
          <a:noFill/>
          <a:ln>
            <a:noFill/>
          </a:ln>
        </p:spPr>
      </p:pic>
      <p:sp>
        <p:nvSpPr>
          <p:cNvPr id="367" name="Google Shape;367;p8"/>
          <p:cNvSpPr txBox="1"/>
          <p:nvPr/>
        </p:nvSpPr>
        <p:spPr>
          <a:xfrm>
            <a:off x="218025" y="1344300"/>
            <a:ext cx="5668500" cy="3200400"/>
          </a:xfrm>
          <a:prstGeom prst="rect">
            <a:avLst/>
          </a:prstGeom>
          <a:noFill/>
          <a:ln>
            <a:noFill/>
          </a:ln>
        </p:spPr>
        <p:txBody>
          <a:bodyPr anchorCtr="0" anchor="t" bIns="45000" lIns="90000" spcFirstLastPara="1" rIns="90000" wrap="square" tIns="45000">
            <a:noAutofit/>
          </a:bodyPr>
          <a:lstStyle/>
          <a:p>
            <a:pPr indent="-342900" lvl="0" marL="457200" marR="0" rtl="0" algn="l">
              <a:spcBef>
                <a:spcPts val="0"/>
              </a:spcBef>
              <a:spcAft>
                <a:spcPts val="0"/>
              </a:spcAft>
              <a:buClr>
                <a:srgbClr val="E4E5B8"/>
              </a:buClr>
              <a:buSzPts val="1800"/>
              <a:buFont typeface="Georgia"/>
              <a:buChar char="●"/>
            </a:pPr>
            <a:r>
              <a:rPr lang="en" sz="1800">
                <a:solidFill>
                  <a:srgbClr val="E4E5B8"/>
                </a:solidFill>
                <a:latin typeface="Georgia"/>
                <a:ea typeface="Georgia"/>
                <a:cs typeface="Georgia"/>
                <a:sym typeface="Georgia"/>
              </a:rPr>
              <a:t>The 18</a:t>
            </a:r>
            <a:r>
              <a:rPr baseline="30000" lang="en" sz="1800">
                <a:solidFill>
                  <a:srgbClr val="E4E5B8"/>
                </a:solidFill>
                <a:latin typeface="Georgia"/>
                <a:ea typeface="Georgia"/>
                <a:cs typeface="Georgia"/>
                <a:sym typeface="Georgia"/>
              </a:rPr>
              <a:t>th</a:t>
            </a:r>
            <a:r>
              <a:rPr lang="en" sz="1800">
                <a:solidFill>
                  <a:srgbClr val="E4E5B8"/>
                </a:solidFill>
                <a:latin typeface="Georgia"/>
                <a:ea typeface="Georgia"/>
                <a:cs typeface="Georgia"/>
                <a:sym typeface="Georgia"/>
              </a:rPr>
              <a:t> Century ended with the French Revolution, which was a revolt against monarchy and feudalism. </a:t>
            </a:r>
            <a:r>
              <a:rPr i="0" lang="en" sz="1800" u="none" cap="none" strike="noStrike">
                <a:solidFill>
                  <a:srgbClr val="E4E5B8"/>
                </a:solidFill>
                <a:latin typeface="Georgia"/>
                <a:ea typeface="Georgia"/>
                <a:cs typeface="Georgia"/>
                <a:sym typeface="Georgia"/>
              </a:rPr>
              <a:t>The whole 19</a:t>
            </a:r>
            <a:r>
              <a:rPr baseline="30000" i="0" lang="en" sz="1800" u="none" cap="none" strike="noStrike">
                <a:solidFill>
                  <a:srgbClr val="E4E5B8"/>
                </a:solidFill>
                <a:latin typeface="Georgia"/>
                <a:ea typeface="Georgia"/>
                <a:cs typeface="Georgia"/>
                <a:sym typeface="Georgia"/>
              </a:rPr>
              <a:t>th</a:t>
            </a:r>
            <a:r>
              <a:rPr i="0" lang="en" sz="1800" u="none" cap="none" strike="noStrike">
                <a:solidFill>
                  <a:srgbClr val="E4E5B8"/>
                </a:solidFill>
                <a:latin typeface="Georgia"/>
                <a:ea typeface="Georgia"/>
                <a:cs typeface="Georgia"/>
                <a:sym typeface="Georgia"/>
              </a:rPr>
              <a:t> century was a century of insurrection in France, each one getting stronger than the prev</a:t>
            </a:r>
            <a:r>
              <a:rPr lang="en" sz="1800">
                <a:solidFill>
                  <a:srgbClr val="E4E5B8"/>
                </a:solidFill>
                <a:latin typeface="Georgia"/>
                <a:ea typeface="Georgia"/>
                <a:cs typeface="Georgia"/>
                <a:sym typeface="Georgia"/>
              </a:rPr>
              <a:t>ious.</a:t>
            </a:r>
            <a:endParaRPr sz="1800">
              <a:solidFill>
                <a:srgbClr val="E4E5B8"/>
              </a:solidFill>
              <a:latin typeface="Georgia"/>
              <a:ea typeface="Georgia"/>
              <a:cs typeface="Georgia"/>
              <a:sym typeface="Georgia"/>
            </a:endParaRPr>
          </a:p>
          <a:p>
            <a:pPr indent="0" lvl="0" marL="0" marR="0" rtl="0" algn="l">
              <a:spcBef>
                <a:spcPts val="0"/>
              </a:spcBef>
              <a:spcAft>
                <a:spcPts val="0"/>
              </a:spcAft>
              <a:buNone/>
            </a:pPr>
            <a:r>
              <a:t/>
            </a:r>
            <a:endParaRPr sz="1800">
              <a:solidFill>
                <a:srgbClr val="E4E5B8"/>
              </a:solidFill>
              <a:latin typeface="Georgia"/>
              <a:ea typeface="Georgia"/>
              <a:cs typeface="Georgia"/>
              <a:sym typeface="Georgia"/>
            </a:endParaRPr>
          </a:p>
          <a:p>
            <a:pPr indent="-342900" lvl="0" marL="457200" marR="0" rtl="0" algn="l">
              <a:spcBef>
                <a:spcPts val="0"/>
              </a:spcBef>
              <a:spcAft>
                <a:spcPts val="0"/>
              </a:spcAft>
              <a:buClr>
                <a:srgbClr val="E4E5B8"/>
              </a:buClr>
              <a:buSzPts val="1800"/>
              <a:buFont typeface="Georgia"/>
              <a:buChar char="●"/>
            </a:pPr>
            <a:r>
              <a:rPr i="0" lang="en" sz="1800" u="none" cap="none" strike="noStrike">
                <a:solidFill>
                  <a:srgbClr val="E4E5B8"/>
                </a:solidFill>
                <a:latin typeface="Georgia"/>
                <a:ea typeface="Georgia"/>
                <a:cs typeface="Georgia"/>
                <a:sym typeface="Georgia"/>
              </a:rPr>
              <a:t>The first Proletarian Revolution occurred in June 1848 in Paris, a prelude to the Paris Commune. It lasted only one week.</a:t>
            </a:r>
            <a:r>
              <a:rPr lang="en" sz="1800">
                <a:solidFill>
                  <a:srgbClr val="E4E5B8"/>
                </a:solidFill>
                <a:latin typeface="Georgia"/>
                <a:ea typeface="Georgia"/>
                <a:cs typeface="Georgia"/>
                <a:sym typeface="Georgia"/>
              </a:rPr>
              <a:t> </a:t>
            </a:r>
            <a:r>
              <a:rPr i="0" lang="en" sz="1800" u="none" cap="none" strike="noStrike">
                <a:solidFill>
                  <a:srgbClr val="E4E5B8"/>
                </a:solidFill>
                <a:latin typeface="Georgia"/>
                <a:ea typeface="Georgia"/>
                <a:cs typeface="Georgia"/>
                <a:sym typeface="Georgia"/>
              </a:rPr>
              <a:t>Marx drew many lessons from the Revolution of 1848, and would later compare it to the Paris Commune in 1871.</a:t>
            </a:r>
            <a:endParaRPr i="0" sz="1800" u="none" cap="none" strike="noStrike">
              <a:solidFill>
                <a:srgbClr val="E4E5B8"/>
              </a:solidFill>
              <a:latin typeface="Georgia"/>
              <a:ea typeface="Georgia"/>
              <a:cs typeface="Georgia"/>
              <a:sym typeface="Georgia"/>
            </a:endParaRPr>
          </a:p>
        </p:txBody>
      </p:sp>
      <p:pic>
        <p:nvPicPr>
          <p:cNvPr id="368" name="Google Shape;368;p8"/>
          <p:cNvPicPr preferRelativeResize="0"/>
          <p:nvPr/>
        </p:nvPicPr>
        <p:blipFill>
          <a:blip r:embed="rId4">
            <a:alphaModFix/>
          </a:blip>
          <a:stretch>
            <a:fillRect/>
          </a:stretch>
        </p:blipFill>
        <p:spPr>
          <a:xfrm>
            <a:off x="6215488" y="1100876"/>
            <a:ext cx="2599200" cy="1754475"/>
          </a:xfrm>
          <a:prstGeom prst="rect">
            <a:avLst/>
          </a:prstGeom>
          <a:noFill/>
          <a:ln>
            <a:noFill/>
          </a:ln>
        </p:spPr>
      </p:pic>
      <p:pic>
        <p:nvPicPr>
          <p:cNvPr id="369" name="Google Shape;369;p8"/>
          <p:cNvPicPr preferRelativeResize="0"/>
          <p:nvPr/>
        </p:nvPicPr>
        <p:blipFill>
          <a:blip r:embed="rId5">
            <a:alphaModFix/>
          </a:blip>
          <a:stretch>
            <a:fillRect/>
          </a:stretch>
        </p:blipFill>
        <p:spPr>
          <a:xfrm>
            <a:off x="5886525" y="2855350"/>
            <a:ext cx="3257124" cy="168100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g2254f92da54_0_2"/>
          <p:cNvSpPr/>
          <p:nvPr/>
        </p:nvSpPr>
        <p:spPr>
          <a:xfrm>
            <a:off x="0" y="0"/>
            <a:ext cx="9143700" cy="1101000"/>
          </a:xfrm>
          <a:prstGeom prst="rect">
            <a:avLst/>
          </a:prstGeom>
          <a:solidFill>
            <a:srgbClr val="303030"/>
          </a:solidFill>
          <a:ln cap="flat" cmpd="sng" w="9525">
            <a:solidFill>
              <a:srgbClr val="30303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g2254f92da54_0_2"/>
          <p:cNvSpPr txBox="1"/>
          <p:nvPr>
            <p:ph type="title"/>
          </p:nvPr>
        </p:nvSpPr>
        <p:spPr>
          <a:xfrm>
            <a:off x="1658160" y="112665"/>
            <a:ext cx="7249200" cy="572400"/>
          </a:xfrm>
          <a:prstGeom prst="rect">
            <a:avLst/>
          </a:prstGeom>
          <a:noFill/>
          <a:ln>
            <a:noFill/>
          </a:ln>
        </p:spPr>
        <p:txBody>
          <a:bodyPr anchorCtr="0" anchor="t" bIns="91425" lIns="0" spcFirstLastPara="1" rIns="0" wrap="square" tIns="91425">
            <a:normAutofit fontScale="90000"/>
          </a:bodyPr>
          <a:lstStyle/>
          <a:p>
            <a:pPr indent="0" lvl="0" marL="0" rtl="0" algn="l">
              <a:lnSpc>
                <a:spcPct val="100000"/>
              </a:lnSpc>
              <a:spcBef>
                <a:spcPts val="0"/>
              </a:spcBef>
              <a:spcAft>
                <a:spcPts val="0"/>
              </a:spcAft>
              <a:buClr>
                <a:srgbClr val="E4E5B8"/>
              </a:buClr>
              <a:buSzPct val="100000"/>
              <a:buFont typeface="Georgia"/>
              <a:buNone/>
            </a:pPr>
            <a:r>
              <a:rPr b="0" lang="en" sz="2800" strike="noStrike">
                <a:solidFill>
                  <a:srgbClr val="E4E5B8"/>
                </a:solidFill>
                <a:latin typeface="Georgia"/>
                <a:ea typeface="Georgia"/>
                <a:cs typeface="Georgia"/>
                <a:sym typeface="Georgia"/>
              </a:rPr>
              <a:t>Historical Context </a:t>
            </a:r>
            <a:endParaRPr b="0" sz="2800" strike="noStrike">
              <a:solidFill>
                <a:srgbClr val="E4E5B8"/>
              </a:solidFill>
              <a:latin typeface="Georgia"/>
              <a:ea typeface="Georgia"/>
              <a:cs typeface="Georgia"/>
              <a:sym typeface="Georgia"/>
            </a:endParaRPr>
          </a:p>
          <a:p>
            <a:pPr indent="0" lvl="0" marL="0" rtl="0" algn="l">
              <a:lnSpc>
                <a:spcPct val="100000"/>
              </a:lnSpc>
              <a:spcBef>
                <a:spcPts val="0"/>
              </a:spcBef>
              <a:spcAft>
                <a:spcPts val="0"/>
              </a:spcAft>
              <a:buClr>
                <a:srgbClr val="E4E5B8"/>
              </a:buClr>
              <a:buSzPct val="100000"/>
              <a:buFont typeface="Georgia"/>
              <a:buNone/>
            </a:pPr>
            <a:r>
              <a:rPr b="0" lang="en" sz="2800" strike="noStrike">
                <a:solidFill>
                  <a:srgbClr val="E4E5B8"/>
                </a:solidFill>
                <a:latin typeface="Georgia"/>
                <a:ea typeface="Georgia"/>
                <a:cs typeface="Georgia"/>
                <a:sym typeface="Georgia"/>
              </a:rPr>
              <a:t>of the Paris Commune</a:t>
            </a:r>
            <a:endParaRPr b="0" sz="2800" strike="noStrike">
              <a:solidFill>
                <a:srgbClr val="000000"/>
              </a:solidFill>
              <a:latin typeface="Arial"/>
              <a:ea typeface="Arial"/>
              <a:cs typeface="Arial"/>
              <a:sym typeface="Arial"/>
            </a:endParaRPr>
          </a:p>
        </p:txBody>
      </p:sp>
      <p:pic>
        <p:nvPicPr>
          <p:cNvPr id="376" name="Google Shape;376;g2254f92da54_0_2"/>
          <p:cNvPicPr preferRelativeResize="0"/>
          <p:nvPr/>
        </p:nvPicPr>
        <p:blipFill rotWithShape="1">
          <a:blip r:embed="rId3">
            <a:alphaModFix/>
          </a:blip>
          <a:srcRect b="0" l="0" r="0" t="0"/>
          <a:stretch/>
        </p:blipFill>
        <p:spPr>
          <a:xfrm>
            <a:off x="406440" y="112680"/>
            <a:ext cx="875880" cy="875880"/>
          </a:xfrm>
          <a:prstGeom prst="rect">
            <a:avLst/>
          </a:prstGeom>
          <a:noFill/>
          <a:ln>
            <a:noFill/>
          </a:ln>
        </p:spPr>
      </p:pic>
      <p:sp>
        <p:nvSpPr>
          <p:cNvPr id="377" name="Google Shape;377;g2254f92da54_0_2"/>
          <p:cNvSpPr txBox="1"/>
          <p:nvPr/>
        </p:nvSpPr>
        <p:spPr>
          <a:xfrm>
            <a:off x="228600" y="1312550"/>
            <a:ext cx="5668500" cy="3200400"/>
          </a:xfrm>
          <a:prstGeom prst="rect">
            <a:avLst/>
          </a:prstGeom>
          <a:noFill/>
          <a:ln>
            <a:noFill/>
          </a:ln>
        </p:spPr>
        <p:txBody>
          <a:bodyPr anchorCtr="0" anchor="t" bIns="45000" lIns="90000" spcFirstLastPara="1" rIns="90000" wrap="square" tIns="45000">
            <a:noAutofit/>
          </a:bodyPr>
          <a:lstStyle/>
          <a:p>
            <a:pPr indent="-342900" lvl="0" marL="457200" rtl="0" algn="l">
              <a:spcBef>
                <a:spcPts val="0"/>
              </a:spcBef>
              <a:spcAft>
                <a:spcPts val="0"/>
              </a:spcAft>
              <a:buClr>
                <a:srgbClr val="E4E5B8"/>
              </a:buClr>
              <a:buSzPts val="1800"/>
              <a:buFont typeface="Georgia"/>
              <a:buChar char="●"/>
            </a:pPr>
            <a:r>
              <a:rPr lang="en" sz="1800">
                <a:solidFill>
                  <a:srgbClr val="E4E5B8"/>
                </a:solidFill>
                <a:latin typeface="Georgia"/>
                <a:ea typeface="Georgia"/>
                <a:cs typeface="Georgia"/>
                <a:sym typeface="Georgia"/>
              </a:rPr>
              <a:t>Franco-Prussian War – Started in 1870, it was a war between the Second French Empire and the Kingdom of Prussia (Now known as Germany.) The French bourgeoisie were losing and ready to capitulate to Prussia.</a:t>
            </a:r>
            <a:endParaRPr sz="1800">
              <a:solidFill>
                <a:srgbClr val="E4E5B8"/>
              </a:solidFill>
              <a:latin typeface="Georgia"/>
              <a:ea typeface="Georgia"/>
              <a:cs typeface="Georgia"/>
              <a:sym typeface="Georgia"/>
            </a:endParaRPr>
          </a:p>
          <a:p>
            <a:pPr indent="0" lvl="0" marL="0" rtl="0" algn="l">
              <a:spcBef>
                <a:spcPts val="0"/>
              </a:spcBef>
              <a:spcAft>
                <a:spcPts val="0"/>
              </a:spcAft>
              <a:buNone/>
            </a:pPr>
            <a:r>
              <a:t/>
            </a:r>
            <a:endParaRPr sz="1800">
              <a:solidFill>
                <a:srgbClr val="E4E5B8"/>
              </a:solidFill>
              <a:latin typeface="Georgia"/>
              <a:ea typeface="Georgia"/>
              <a:cs typeface="Georgia"/>
              <a:sym typeface="Georgia"/>
            </a:endParaRPr>
          </a:p>
          <a:p>
            <a:pPr indent="-342900" lvl="0" marL="457200" rtl="0" algn="l">
              <a:spcBef>
                <a:spcPts val="0"/>
              </a:spcBef>
              <a:spcAft>
                <a:spcPts val="0"/>
              </a:spcAft>
              <a:buClr>
                <a:srgbClr val="E4E5B8"/>
              </a:buClr>
              <a:buSzPts val="1800"/>
              <a:buFont typeface="Georgia"/>
              <a:buChar char="●"/>
            </a:pPr>
            <a:r>
              <a:rPr lang="en" sz="1800">
                <a:solidFill>
                  <a:srgbClr val="E4E5B8"/>
                </a:solidFill>
                <a:latin typeface="Georgia"/>
                <a:ea typeface="Georgia"/>
                <a:cs typeface="Georgia"/>
                <a:sym typeface="Georgia"/>
              </a:rPr>
              <a:t>Napoleon III went to war because of the rising struggle of the working class – strikes and militancy. He was trying to copy Napoleon I – first as tragedy, then as farce (Napoleon III being the farce).</a:t>
            </a:r>
            <a:endParaRPr sz="1800">
              <a:solidFill>
                <a:srgbClr val="E4E5B8"/>
              </a:solidFill>
              <a:latin typeface="Georgia"/>
              <a:ea typeface="Georgia"/>
              <a:cs typeface="Georgia"/>
              <a:sym typeface="Georgia"/>
            </a:endParaRPr>
          </a:p>
        </p:txBody>
      </p:sp>
      <p:pic>
        <p:nvPicPr>
          <p:cNvPr id="378" name="Google Shape;378;g2254f92da54_0_2"/>
          <p:cNvPicPr preferRelativeResize="0"/>
          <p:nvPr/>
        </p:nvPicPr>
        <p:blipFill>
          <a:blip r:embed="rId4">
            <a:alphaModFix/>
          </a:blip>
          <a:stretch>
            <a:fillRect/>
          </a:stretch>
        </p:blipFill>
        <p:spPr>
          <a:xfrm>
            <a:off x="6250575" y="0"/>
            <a:ext cx="2357800" cy="2914650"/>
          </a:xfrm>
          <a:prstGeom prst="rect">
            <a:avLst/>
          </a:prstGeom>
          <a:noFill/>
          <a:ln>
            <a:noFill/>
          </a:ln>
        </p:spPr>
      </p:pic>
      <p:pic>
        <p:nvPicPr>
          <p:cNvPr id="379" name="Google Shape;379;g2254f92da54_0_2"/>
          <p:cNvPicPr preferRelativeResize="0"/>
          <p:nvPr/>
        </p:nvPicPr>
        <p:blipFill rotWithShape="1">
          <a:blip r:embed="rId5">
            <a:alphaModFix/>
          </a:blip>
          <a:srcRect b="30083" l="0" r="0" t="7696"/>
          <a:stretch/>
        </p:blipFill>
        <p:spPr>
          <a:xfrm>
            <a:off x="6250575" y="2914650"/>
            <a:ext cx="2357799" cy="1598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9"/>
          <p:cNvSpPr/>
          <p:nvPr/>
        </p:nvSpPr>
        <p:spPr>
          <a:xfrm>
            <a:off x="0" y="0"/>
            <a:ext cx="9143640" cy="1100880"/>
          </a:xfrm>
          <a:prstGeom prst="rect">
            <a:avLst/>
          </a:prstGeom>
          <a:solidFill>
            <a:srgbClr val="303030"/>
          </a:solidFill>
          <a:ln cap="flat" cmpd="sng" w="9525">
            <a:solidFill>
              <a:srgbClr val="30303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9"/>
          <p:cNvSpPr txBox="1"/>
          <p:nvPr>
            <p:ph type="title"/>
          </p:nvPr>
        </p:nvSpPr>
        <p:spPr>
          <a:xfrm>
            <a:off x="1658160" y="264240"/>
            <a:ext cx="7249320" cy="572400"/>
          </a:xfrm>
          <a:prstGeom prst="rect">
            <a:avLst/>
          </a:prstGeom>
          <a:noFill/>
          <a:ln>
            <a:noFill/>
          </a:ln>
        </p:spPr>
        <p:txBody>
          <a:bodyPr anchorCtr="0" anchor="t" bIns="91425" lIns="0" spcFirstLastPara="1" rIns="0" wrap="square" tIns="91425">
            <a:normAutofit fontScale="91000"/>
          </a:bodyPr>
          <a:lstStyle/>
          <a:p>
            <a:pPr indent="0" lvl="0" marL="0" rtl="0" algn="l">
              <a:lnSpc>
                <a:spcPct val="100000"/>
              </a:lnSpc>
              <a:spcBef>
                <a:spcPts val="0"/>
              </a:spcBef>
              <a:spcAft>
                <a:spcPts val="0"/>
              </a:spcAft>
              <a:buClr>
                <a:srgbClr val="E4E5B8"/>
              </a:buClr>
              <a:buSzPct val="100000"/>
              <a:buFont typeface="Georgia"/>
              <a:buNone/>
            </a:pPr>
            <a:r>
              <a:rPr b="0" lang="en" sz="2800" strike="noStrike">
                <a:solidFill>
                  <a:srgbClr val="E4E5B8"/>
                </a:solidFill>
                <a:latin typeface="Georgia"/>
                <a:ea typeface="Georgia"/>
                <a:cs typeface="Georgia"/>
                <a:sym typeface="Georgia"/>
              </a:rPr>
              <a:t>Timeline of the Paris Commune</a:t>
            </a:r>
            <a:endParaRPr b="0" sz="2800" strike="noStrike">
              <a:solidFill>
                <a:srgbClr val="000000"/>
              </a:solidFill>
              <a:latin typeface="Arial"/>
              <a:ea typeface="Arial"/>
              <a:cs typeface="Arial"/>
              <a:sym typeface="Arial"/>
            </a:endParaRPr>
          </a:p>
        </p:txBody>
      </p:sp>
      <p:pic>
        <p:nvPicPr>
          <p:cNvPr id="386" name="Google Shape;386;p9"/>
          <p:cNvPicPr preferRelativeResize="0"/>
          <p:nvPr/>
        </p:nvPicPr>
        <p:blipFill rotWithShape="1">
          <a:blip r:embed="rId3">
            <a:alphaModFix/>
          </a:blip>
          <a:srcRect b="0" l="0" r="0" t="0"/>
          <a:stretch/>
        </p:blipFill>
        <p:spPr>
          <a:xfrm>
            <a:off x="406440" y="112680"/>
            <a:ext cx="875880" cy="875880"/>
          </a:xfrm>
          <a:prstGeom prst="rect">
            <a:avLst/>
          </a:prstGeom>
          <a:noFill/>
          <a:ln>
            <a:noFill/>
          </a:ln>
        </p:spPr>
      </p:pic>
      <p:sp>
        <p:nvSpPr>
          <p:cNvPr id="387" name="Google Shape;387;p9"/>
          <p:cNvSpPr txBox="1"/>
          <p:nvPr/>
        </p:nvSpPr>
        <p:spPr>
          <a:xfrm>
            <a:off x="228600" y="1371600"/>
            <a:ext cx="8686800" cy="346320"/>
          </a:xfrm>
          <a:prstGeom prst="rect">
            <a:avLst/>
          </a:prstGeom>
          <a:noFill/>
          <a:ln>
            <a:noFill/>
          </a:ln>
        </p:spPr>
        <p:txBody>
          <a:bodyPr anchorCtr="0" anchor="t" bIns="45000" lIns="90000" spcFirstLastPara="1" rIns="90000" wrap="square" tIns="45000">
            <a:noAutofit/>
          </a:bodyPr>
          <a:lstStyle/>
          <a:p>
            <a:pPr indent="-342900" lvl="0" marL="457200" marR="0" rtl="0" algn="l">
              <a:spcBef>
                <a:spcPts val="0"/>
              </a:spcBef>
              <a:spcAft>
                <a:spcPts val="0"/>
              </a:spcAft>
              <a:buClr>
                <a:srgbClr val="E4E5B8"/>
              </a:buClr>
              <a:buSzPts val="1800"/>
              <a:buFont typeface="Georgia"/>
              <a:buChar char="●"/>
            </a:pPr>
            <a:r>
              <a:rPr lang="en" sz="1800">
                <a:solidFill>
                  <a:srgbClr val="E4E5B8"/>
                </a:solidFill>
                <a:latin typeface="Georgia"/>
                <a:ea typeface="Georgia"/>
                <a:cs typeface="Georgia"/>
                <a:sym typeface="Georgia"/>
              </a:rPr>
              <a:t>At the news, the Paris proletariat sprang up into action, overthrew the 2nd Empire, and as usual handed power to the bourgeoisie who proclaimed the republic (the 3rd one) on September 4th, 1870. (As a side note, the 3rd Republic lasted 70 years until WW2. It began with a German invasion, and it ended with another German invasion.)</a:t>
            </a:r>
            <a:endParaRPr sz="1800">
              <a:solidFill>
                <a:srgbClr val="E4E5B8"/>
              </a:solidFill>
              <a:latin typeface="Georgia"/>
              <a:ea typeface="Georgia"/>
              <a:cs typeface="Georgia"/>
              <a:sym typeface="Georgia"/>
            </a:endParaRPr>
          </a:p>
          <a:p>
            <a:pPr indent="0" lvl="0" marL="0" marR="0" rtl="0" algn="l">
              <a:spcBef>
                <a:spcPts val="0"/>
              </a:spcBef>
              <a:spcAft>
                <a:spcPts val="0"/>
              </a:spcAft>
              <a:buNone/>
            </a:pPr>
            <a:r>
              <a:t/>
            </a:r>
            <a:endParaRPr sz="1800">
              <a:solidFill>
                <a:srgbClr val="E4E5B8"/>
              </a:solidFill>
              <a:latin typeface="Georgia"/>
              <a:ea typeface="Georgia"/>
              <a:cs typeface="Georgia"/>
              <a:sym typeface="Georgia"/>
            </a:endParaRPr>
          </a:p>
          <a:p>
            <a:pPr indent="-342900" lvl="0" marL="457200" marR="0" rtl="0" algn="l">
              <a:spcBef>
                <a:spcPts val="0"/>
              </a:spcBef>
              <a:spcAft>
                <a:spcPts val="0"/>
              </a:spcAft>
              <a:buClr>
                <a:srgbClr val="E4E5B8"/>
              </a:buClr>
              <a:buSzPts val="1800"/>
              <a:buFont typeface="Georgia"/>
              <a:buChar char="●"/>
            </a:pPr>
            <a:r>
              <a:rPr lang="en" sz="1800">
                <a:solidFill>
                  <a:srgbClr val="E4E5B8"/>
                </a:solidFill>
                <a:latin typeface="Georgia"/>
                <a:ea typeface="Georgia"/>
                <a:cs typeface="Georgia"/>
                <a:sym typeface="Georgia"/>
              </a:rPr>
              <a:t>September 1870 marked the end of the 2nd empire and the end of emperors once and for all, but as normal, the workers spilled their blood in the streets and the bourgeois republicans grabbed state power. The red flag flies on top of barricades, but the tricolor blue-white-red flies on top of parliament.</a:t>
            </a:r>
            <a:endParaRPr sz="1800">
              <a:solidFill>
                <a:srgbClr val="E4E5B8"/>
              </a:solidFill>
              <a:latin typeface="Georgia"/>
              <a:ea typeface="Georgia"/>
              <a:cs typeface="Georgia"/>
              <a:sym typeface="Georgi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g2254f92da54_0_14"/>
          <p:cNvSpPr/>
          <p:nvPr/>
        </p:nvSpPr>
        <p:spPr>
          <a:xfrm>
            <a:off x="0" y="0"/>
            <a:ext cx="9143700" cy="1101000"/>
          </a:xfrm>
          <a:prstGeom prst="rect">
            <a:avLst/>
          </a:prstGeom>
          <a:solidFill>
            <a:srgbClr val="303030"/>
          </a:solidFill>
          <a:ln cap="flat" cmpd="sng" w="9525">
            <a:solidFill>
              <a:srgbClr val="30303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g2254f92da54_0_14"/>
          <p:cNvSpPr txBox="1"/>
          <p:nvPr>
            <p:ph type="title"/>
          </p:nvPr>
        </p:nvSpPr>
        <p:spPr>
          <a:xfrm>
            <a:off x="1658160" y="264240"/>
            <a:ext cx="7249200" cy="572400"/>
          </a:xfrm>
          <a:prstGeom prst="rect">
            <a:avLst/>
          </a:prstGeom>
          <a:noFill/>
          <a:ln>
            <a:noFill/>
          </a:ln>
        </p:spPr>
        <p:txBody>
          <a:bodyPr anchorCtr="0" anchor="t" bIns="91425" lIns="0" spcFirstLastPara="1" rIns="0" wrap="square" tIns="91425">
            <a:normAutofit fontScale="90000"/>
          </a:bodyPr>
          <a:lstStyle/>
          <a:p>
            <a:pPr indent="0" lvl="0" marL="0" rtl="0" algn="l">
              <a:lnSpc>
                <a:spcPct val="100000"/>
              </a:lnSpc>
              <a:spcBef>
                <a:spcPts val="0"/>
              </a:spcBef>
              <a:spcAft>
                <a:spcPts val="0"/>
              </a:spcAft>
              <a:buClr>
                <a:srgbClr val="E4E5B8"/>
              </a:buClr>
              <a:buSzPct val="100000"/>
              <a:buFont typeface="Georgia"/>
              <a:buNone/>
            </a:pPr>
            <a:r>
              <a:rPr b="0" lang="en" sz="2800" strike="noStrike">
                <a:solidFill>
                  <a:srgbClr val="E4E5B8"/>
                </a:solidFill>
                <a:latin typeface="Georgia"/>
                <a:ea typeface="Georgia"/>
                <a:cs typeface="Georgia"/>
                <a:sym typeface="Georgia"/>
              </a:rPr>
              <a:t>Timeline of the Paris Commune</a:t>
            </a:r>
            <a:endParaRPr b="0" sz="2800" strike="noStrike">
              <a:solidFill>
                <a:srgbClr val="000000"/>
              </a:solidFill>
              <a:latin typeface="Arial"/>
              <a:ea typeface="Arial"/>
              <a:cs typeface="Arial"/>
              <a:sym typeface="Arial"/>
            </a:endParaRPr>
          </a:p>
        </p:txBody>
      </p:sp>
      <p:pic>
        <p:nvPicPr>
          <p:cNvPr id="394" name="Google Shape;394;g2254f92da54_0_14"/>
          <p:cNvPicPr preferRelativeResize="0"/>
          <p:nvPr/>
        </p:nvPicPr>
        <p:blipFill rotWithShape="1">
          <a:blip r:embed="rId3">
            <a:alphaModFix/>
          </a:blip>
          <a:srcRect b="0" l="0" r="0" t="0"/>
          <a:stretch/>
        </p:blipFill>
        <p:spPr>
          <a:xfrm>
            <a:off x="406440" y="112680"/>
            <a:ext cx="875880" cy="875880"/>
          </a:xfrm>
          <a:prstGeom prst="rect">
            <a:avLst/>
          </a:prstGeom>
          <a:noFill/>
          <a:ln>
            <a:noFill/>
          </a:ln>
        </p:spPr>
      </p:pic>
      <p:sp>
        <p:nvSpPr>
          <p:cNvPr id="395" name="Google Shape;395;g2254f92da54_0_14"/>
          <p:cNvSpPr txBox="1"/>
          <p:nvPr/>
        </p:nvSpPr>
        <p:spPr>
          <a:xfrm>
            <a:off x="228600" y="1371600"/>
            <a:ext cx="8686800" cy="346200"/>
          </a:xfrm>
          <a:prstGeom prst="rect">
            <a:avLst/>
          </a:prstGeom>
          <a:noFill/>
          <a:ln>
            <a:noFill/>
          </a:ln>
        </p:spPr>
        <p:txBody>
          <a:bodyPr anchorCtr="0" anchor="t" bIns="45000" lIns="90000" spcFirstLastPara="1" rIns="90000" wrap="square" tIns="45000">
            <a:noAutofit/>
          </a:bodyPr>
          <a:lstStyle/>
          <a:p>
            <a:pPr indent="-342900" lvl="0" marL="457200" marR="0" rtl="0" algn="l">
              <a:spcBef>
                <a:spcPts val="0"/>
              </a:spcBef>
              <a:spcAft>
                <a:spcPts val="0"/>
              </a:spcAft>
              <a:buClr>
                <a:srgbClr val="E4E5B8"/>
              </a:buClr>
              <a:buSzPts val="1800"/>
              <a:buFont typeface="Georgia"/>
              <a:buChar char="●"/>
            </a:pPr>
            <a:r>
              <a:rPr lang="en" sz="1800">
                <a:solidFill>
                  <a:srgbClr val="E4E5B8"/>
                </a:solidFill>
                <a:latin typeface="Georgia"/>
                <a:ea typeface="Georgia"/>
                <a:cs typeface="Georgia"/>
                <a:sym typeface="Georgia"/>
              </a:rPr>
              <a:t>On the night of March 18th, 1871 the bourgeois government sent the regular troops to disarm the National Guard (also called “the Federates"). Women workers who were the first awake gave the alarm to their men sleeping and the National guard rushed to confront the soldiers. Most of them fraternized with the Federates and turn their guns against their own officers. On the spot, the Federates executed the general who commanded the bourgeois army.</a:t>
            </a:r>
            <a:endParaRPr sz="1800">
              <a:solidFill>
                <a:srgbClr val="E4E5B8"/>
              </a:solidFill>
              <a:latin typeface="Georgia"/>
              <a:ea typeface="Georgia"/>
              <a:cs typeface="Georgia"/>
              <a:sym typeface="Georgia"/>
            </a:endParaRPr>
          </a:p>
          <a:p>
            <a:pPr indent="0" lvl="0" marL="0" marR="0" rtl="0" algn="l">
              <a:spcBef>
                <a:spcPts val="0"/>
              </a:spcBef>
              <a:spcAft>
                <a:spcPts val="0"/>
              </a:spcAft>
              <a:buNone/>
            </a:pPr>
            <a:r>
              <a:t/>
            </a:r>
            <a:endParaRPr sz="1800">
              <a:solidFill>
                <a:srgbClr val="E4E5B8"/>
              </a:solidFill>
              <a:latin typeface="Georgia"/>
              <a:ea typeface="Georgia"/>
              <a:cs typeface="Georgia"/>
              <a:sym typeface="Georgia"/>
            </a:endParaRPr>
          </a:p>
          <a:p>
            <a:pPr indent="-342900" lvl="0" marL="457200" marR="0" rtl="0" algn="l">
              <a:spcBef>
                <a:spcPts val="0"/>
              </a:spcBef>
              <a:spcAft>
                <a:spcPts val="0"/>
              </a:spcAft>
              <a:buClr>
                <a:srgbClr val="E4E5B8"/>
              </a:buClr>
              <a:buSzPts val="1800"/>
              <a:buFont typeface="Georgia"/>
              <a:buChar char="●"/>
            </a:pPr>
            <a:r>
              <a:rPr lang="en" sz="1800">
                <a:solidFill>
                  <a:srgbClr val="E4E5B8"/>
                </a:solidFill>
                <a:latin typeface="Georgia"/>
                <a:ea typeface="Georgia"/>
                <a:cs typeface="Georgia"/>
                <a:sym typeface="Georgia"/>
              </a:rPr>
              <a:t>What was left of the bourgeois so called national army retreated in panic, 12 miles outside Paris to the city of Versailles and the bourgeois government, feeling all naked, followed them quick and in a hurry. It abandoned Paris and left it to the armed workers who took the power in their hands: they proclaimed the Commune!</a:t>
            </a:r>
            <a:endParaRPr sz="1800">
              <a:solidFill>
                <a:srgbClr val="E4E5B8"/>
              </a:solidFill>
              <a:latin typeface="Georgia"/>
              <a:ea typeface="Georgia"/>
              <a:cs typeface="Georgia"/>
              <a:sym typeface="Georgi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pic>
        <p:nvPicPr>
          <p:cNvPr id="400" name="Google Shape;400;g2254f92da54_0_225"/>
          <p:cNvPicPr preferRelativeResize="0"/>
          <p:nvPr/>
        </p:nvPicPr>
        <p:blipFill rotWithShape="1">
          <a:blip r:embed="rId3">
            <a:alphaModFix/>
          </a:blip>
          <a:srcRect b="0" l="0" r="0" t="0"/>
          <a:stretch/>
        </p:blipFill>
        <p:spPr>
          <a:xfrm>
            <a:off x="4182120" y="152280"/>
            <a:ext cx="779040" cy="779040"/>
          </a:xfrm>
          <a:prstGeom prst="rect">
            <a:avLst/>
          </a:prstGeom>
          <a:noFill/>
          <a:ln>
            <a:noFill/>
          </a:ln>
        </p:spPr>
      </p:pic>
      <p:sp>
        <p:nvSpPr>
          <p:cNvPr id="401" name="Google Shape;401;g2254f92da54_0_225"/>
          <p:cNvSpPr/>
          <p:nvPr/>
        </p:nvSpPr>
        <p:spPr>
          <a:xfrm>
            <a:off x="1645920" y="1089360"/>
            <a:ext cx="5869200" cy="3872400"/>
          </a:xfrm>
          <a:prstGeom prst="rect">
            <a:avLst/>
          </a:prstGeom>
          <a:solidFill>
            <a:srgbClr val="B21F15"/>
          </a:solidFill>
          <a:ln cap="flat" cmpd="sng" w="9525">
            <a:solidFill>
              <a:srgbClr val="30303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g2254f92da54_0_225"/>
          <p:cNvSpPr/>
          <p:nvPr/>
        </p:nvSpPr>
        <p:spPr>
          <a:xfrm>
            <a:off x="1655280" y="4565520"/>
            <a:ext cx="5850300" cy="608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E4E5B8"/>
              </a:buClr>
              <a:buSzPts val="1400"/>
              <a:buFont typeface="Georgia"/>
              <a:buNone/>
            </a:pPr>
            <a:r>
              <a:rPr i="1" lang="en">
                <a:solidFill>
                  <a:srgbClr val="E4E5B8"/>
                </a:solidFill>
                <a:latin typeface="Georgia"/>
                <a:ea typeface="Georgia"/>
                <a:cs typeface="Georgia"/>
                <a:sym typeface="Georgia"/>
              </a:rPr>
              <a:t>Video on Paris Commune</a:t>
            </a:r>
            <a:endParaRPr b="0" i="0" sz="1400" u="none" cap="none" strike="noStrike">
              <a:latin typeface="Arial"/>
              <a:ea typeface="Arial"/>
              <a:cs typeface="Arial"/>
              <a:sym typeface="Arial"/>
            </a:endParaRPr>
          </a:p>
        </p:txBody>
      </p:sp>
      <p:pic>
        <p:nvPicPr>
          <p:cNvPr descr="The Paris Commune shows that every defeat of working people is a school. Every new attempt to build socialism learns its lessons from the previous experiences.&#10;&#10;Learn more about workers's historic attempt to build their own state 150 yers after its defeat in this unique volume available for download.&#10;&#10;https://thetricontinental.org/text-paris-commune/" id="403" name="Google Shape;403;g2254f92da54_0_225" title="Paris Commune 150">
            <a:hlinkClick r:id="rId4"/>
          </p:cNvPr>
          <p:cNvPicPr preferRelativeResize="0"/>
          <p:nvPr/>
        </p:nvPicPr>
        <p:blipFill>
          <a:blip r:embed="rId5">
            <a:alphaModFix/>
          </a:blip>
          <a:stretch>
            <a:fillRect/>
          </a:stretch>
        </p:blipFill>
        <p:spPr>
          <a:xfrm>
            <a:off x="1655275" y="1089350"/>
            <a:ext cx="5850300" cy="34761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3"/>
                                        </p:tgtEl>
                                        <p:attrNameLst>
                                          <p:attrName>style.visibility</p:attrName>
                                        </p:attrNameLst>
                                      </p:cBhvr>
                                      <p:to>
                                        <p:strVal val="visible"/>
                                      </p:to>
                                    </p:set>
                                    <p:animEffect filter="fade" transition="in">
                                      <p:cBhvr>
                                        <p:cTn dur="1000"/>
                                        <p:tgtEl>
                                          <p:spTgt spid="4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