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9.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40" r:id="rId3"/>
    <p:sldMasterId id="2147483741" r:id="rId4"/>
    <p:sldMasterId id="2147483742" r:id="rId5"/>
    <p:sldMasterId id="2147483743" r:id="rId6"/>
    <p:sldMasterId id="2147483744" r:id="rId7"/>
    <p:sldMasterId id="2147483745" r:id="rId8"/>
    <p:sldMasterId id="2147483746" r:id="rId9"/>
    <p:sldMasterId id="2147483747" r:id="rId10"/>
  </p:sldMasterIdLst>
  <p:notesMasterIdLst>
    <p:notesMasterId r:id="rId11"/>
  </p:notesMasterIdLst>
  <p:sldIdLst>
    <p:sldId id="256" r:id="rId12"/>
    <p:sldId id="257" r:id="rId13"/>
    <p:sldId id="258"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3" r:id="rId29"/>
    <p:sldId id="274" r:id="rId30"/>
    <p:sldId id="275" r:id="rId31"/>
    <p:sldId id="276" r:id="rId32"/>
    <p:sldId id="277" r:id="rId33"/>
    <p:sldId id="278" r:id="rId34"/>
    <p:sldId id="279" r:id="rId35"/>
    <p:sldId id="280" r:id="rId36"/>
    <p:sldId id="281"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5" r:id="rId51"/>
    <p:sldId id="296" r:id="rId52"/>
    <p:sldId id="297" r:id="rId53"/>
    <p:sldId id="298" r:id="rId54"/>
    <p:sldId id="299" r:id="rId55"/>
    <p:sldId id="300" r:id="rId56"/>
    <p:sldId id="301" r:id="rId57"/>
    <p:sldId id="302" r:id="rId58"/>
    <p:sldId id="303" r:id="rId59"/>
    <p:sldId id="304" r:id="rId60"/>
    <p:sldId id="305" r:id="rId61"/>
    <p:sldId id="306" r:id="rId62"/>
    <p:sldId id="307" r:id="rId63"/>
    <p:sldId id="308" r:id="rId64"/>
    <p:sldId id="309" r:id="rId65"/>
    <p:sldId id="310" r:id="rId66"/>
    <p:sldId id="311" r:id="rId67"/>
    <p:sldId id="312" r:id="rId68"/>
    <p:sldId id="313" r:id="rId69"/>
    <p:sldId id="314" r:id="rId70"/>
  </p:sldIdLst>
  <p:sldSz cy="6858000" cx="12192000"/>
  <p:notesSz cx="7772400" cy="10058400"/>
  <p:embeddedFontLst>
    <p:embeddedFont>
      <p:font typeface="Roboto"/>
      <p:regular r:id="rId71"/>
      <p:bold r:id="rId72"/>
      <p:italic r:id="rId73"/>
      <p:boldItalic r:id="rId74"/>
    </p:embeddedFont>
    <p:embeddedFont>
      <p:font typeface="Arial Black"/>
      <p:regular r:id="rId7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29.xml"/><Relationship Id="rId42" Type="http://schemas.openxmlformats.org/officeDocument/2006/relationships/slide" Target="slides/slide31.xml"/><Relationship Id="rId41" Type="http://schemas.openxmlformats.org/officeDocument/2006/relationships/slide" Target="slides/slide30.xml"/><Relationship Id="rId44" Type="http://schemas.openxmlformats.org/officeDocument/2006/relationships/slide" Target="slides/slide33.xml"/><Relationship Id="rId43" Type="http://schemas.openxmlformats.org/officeDocument/2006/relationships/slide" Target="slides/slide32.xml"/><Relationship Id="rId46" Type="http://schemas.openxmlformats.org/officeDocument/2006/relationships/slide" Target="slides/slide35.xml"/><Relationship Id="rId45" Type="http://schemas.openxmlformats.org/officeDocument/2006/relationships/slide" Target="slides/slide34.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Master" Target="slideMasters/slideMaster7.xml"/><Relationship Id="rId48" Type="http://schemas.openxmlformats.org/officeDocument/2006/relationships/slide" Target="slides/slide37.xml"/><Relationship Id="rId47" Type="http://schemas.openxmlformats.org/officeDocument/2006/relationships/slide" Target="slides/slide36.xml"/><Relationship Id="rId49" Type="http://schemas.openxmlformats.org/officeDocument/2006/relationships/slide" Target="slides/slide38.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slideMaster" Target="slideMasters/slideMaster5.xml"/><Relationship Id="rId8" Type="http://schemas.openxmlformats.org/officeDocument/2006/relationships/slideMaster" Target="slideMasters/slideMaster6.xml"/><Relationship Id="rId73" Type="http://schemas.openxmlformats.org/officeDocument/2006/relationships/font" Target="fonts/Roboto-italic.fntdata"/><Relationship Id="rId72" Type="http://schemas.openxmlformats.org/officeDocument/2006/relationships/font" Target="fonts/Roboto-bold.fntdata"/><Relationship Id="rId31" Type="http://schemas.openxmlformats.org/officeDocument/2006/relationships/slide" Target="slides/slide20.xml"/><Relationship Id="rId75" Type="http://schemas.openxmlformats.org/officeDocument/2006/relationships/font" Target="fonts/ArialBlack-regular.fntdata"/><Relationship Id="rId30" Type="http://schemas.openxmlformats.org/officeDocument/2006/relationships/slide" Target="slides/slide19.xml"/><Relationship Id="rId74" Type="http://schemas.openxmlformats.org/officeDocument/2006/relationships/font" Target="fonts/Roboto-boldItalic.fntdata"/><Relationship Id="rId33" Type="http://schemas.openxmlformats.org/officeDocument/2006/relationships/slide" Target="slides/slide22.xml"/><Relationship Id="rId32" Type="http://schemas.openxmlformats.org/officeDocument/2006/relationships/slide" Target="slides/slide21.xml"/><Relationship Id="rId35" Type="http://schemas.openxmlformats.org/officeDocument/2006/relationships/slide" Target="slides/slide24.xml"/><Relationship Id="rId34" Type="http://schemas.openxmlformats.org/officeDocument/2006/relationships/slide" Target="slides/slide23.xml"/><Relationship Id="rId71" Type="http://schemas.openxmlformats.org/officeDocument/2006/relationships/font" Target="fonts/Roboto-regular.fntdata"/><Relationship Id="rId70" Type="http://schemas.openxmlformats.org/officeDocument/2006/relationships/slide" Target="slides/slide59.xml"/><Relationship Id="rId37" Type="http://schemas.openxmlformats.org/officeDocument/2006/relationships/slide" Target="slides/slide26.xml"/><Relationship Id="rId36" Type="http://schemas.openxmlformats.org/officeDocument/2006/relationships/slide" Target="slides/slide25.xml"/><Relationship Id="rId39" Type="http://schemas.openxmlformats.org/officeDocument/2006/relationships/slide" Target="slides/slide28.xml"/><Relationship Id="rId38" Type="http://schemas.openxmlformats.org/officeDocument/2006/relationships/slide" Target="slides/slide27.xml"/><Relationship Id="rId62" Type="http://schemas.openxmlformats.org/officeDocument/2006/relationships/slide" Target="slides/slide51.xml"/><Relationship Id="rId61" Type="http://schemas.openxmlformats.org/officeDocument/2006/relationships/slide" Target="slides/slide50.xml"/><Relationship Id="rId20" Type="http://schemas.openxmlformats.org/officeDocument/2006/relationships/slide" Target="slides/slide9.xml"/><Relationship Id="rId64" Type="http://schemas.openxmlformats.org/officeDocument/2006/relationships/slide" Target="slides/slide53.xml"/><Relationship Id="rId63" Type="http://schemas.openxmlformats.org/officeDocument/2006/relationships/slide" Target="slides/slide52.xml"/><Relationship Id="rId22" Type="http://schemas.openxmlformats.org/officeDocument/2006/relationships/slide" Target="slides/slide11.xml"/><Relationship Id="rId66" Type="http://schemas.openxmlformats.org/officeDocument/2006/relationships/slide" Target="slides/slide55.xml"/><Relationship Id="rId21" Type="http://schemas.openxmlformats.org/officeDocument/2006/relationships/slide" Target="slides/slide10.xml"/><Relationship Id="rId65" Type="http://schemas.openxmlformats.org/officeDocument/2006/relationships/slide" Target="slides/slide54.xml"/><Relationship Id="rId24" Type="http://schemas.openxmlformats.org/officeDocument/2006/relationships/slide" Target="slides/slide13.xml"/><Relationship Id="rId68" Type="http://schemas.openxmlformats.org/officeDocument/2006/relationships/slide" Target="slides/slide57.xml"/><Relationship Id="rId23" Type="http://schemas.openxmlformats.org/officeDocument/2006/relationships/slide" Target="slides/slide12.xml"/><Relationship Id="rId67" Type="http://schemas.openxmlformats.org/officeDocument/2006/relationships/slide" Target="slides/slide56.xml"/><Relationship Id="rId60" Type="http://schemas.openxmlformats.org/officeDocument/2006/relationships/slide" Target="slides/slide49.xml"/><Relationship Id="rId26" Type="http://schemas.openxmlformats.org/officeDocument/2006/relationships/slide" Target="slides/slide15.xml"/><Relationship Id="rId25" Type="http://schemas.openxmlformats.org/officeDocument/2006/relationships/slide" Target="slides/slide14.xml"/><Relationship Id="rId69" Type="http://schemas.openxmlformats.org/officeDocument/2006/relationships/slide" Target="slides/slide58.xml"/><Relationship Id="rId28" Type="http://schemas.openxmlformats.org/officeDocument/2006/relationships/slide" Target="slides/slide17.xml"/><Relationship Id="rId27" Type="http://schemas.openxmlformats.org/officeDocument/2006/relationships/slide" Target="slides/slide16.xml"/><Relationship Id="rId29" Type="http://schemas.openxmlformats.org/officeDocument/2006/relationships/slide" Target="slides/slide18.xml"/><Relationship Id="rId51" Type="http://schemas.openxmlformats.org/officeDocument/2006/relationships/slide" Target="slides/slide40.xml"/><Relationship Id="rId50" Type="http://schemas.openxmlformats.org/officeDocument/2006/relationships/slide" Target="slides/slide39.xml"/><Relationship Id="rId53" Type="http://schemas.openxmlformats.org/officeDocument/2006/relationships/slide" Target="slides/slide42.xml"/><Relationship Id="rId52" Type="http://schemas.openxmlformats.org/officeDocument/2006/relationships/slide" Target="slides/slide41.xml"/><Relationship Id="rId11" Type="http://schemas.openxmlformats.org/officeDocument/2006/relationships/notesMaster" Target="notesMasters/notesMaster1.xml"/><Relationship Id="rId55" Type="http://schemas.openxmlformats.org/officeDocument/2006/relationships/slide" Target="slides/slide44.xml"/><Relationship Id="rId10" Type="http://schemas.openxmlformats.org/officeDocument/2006/relationships/slideMaster" Target="slideMasters/slideMaster8.xml"/><Relationship Id="rId54" Type="http://schemas.openxmlformats.org/officeDocument/2006/relationships/slide" Target="slides/slide43.xml"/><Relationship Id="rId13" Type="http://schemas.openxmlformats.org/officeDocument/2006/relationships/slide" Target="slides/slide2.xml"/><Relationship Id="rId57" Type="http://schemas.openxmlformats.org/officeDocument/2006/relationships/slide" Target="slides/slide46.xml"/><Relationship Id="rId12" Type="http://schemas.openxmlformats.org/officeDocument/2006/relationships/slide" Target="slides/slide1.xml"/><Relationship Id="rId56" Type="http://schemas.openxmlformats.org/officeDocument/2006/relationships/slide" Target="slides/slide45.xml"/><Relationship Id="rId15" Type="http://schemas.openxmlformats.org/officeDocument/2006/relationships/slide" Target="slides/slide4.xml"/><Relationship Id="rId59" Type="http://schemas.openxmlformats.org/officeDocument/2006/relationships/slide" Target="slides/slide48.xml"/><Relationship Id="rId14" Type="http://schemas.openxmlformats.org/officeDocument/2006/relationships/slide" Target="slides/slide3.xml"/><Relationship Id="rId58" Type="http://schemas.openxmlformats.org/officeDocument/2006/relationships/slide" Target="slides/slide47.xml"/><Relationship Id="rId17" Type="http://schemas.openxmlformats.org/officeDocument/2006/relationships/slide" Target="slides/slide6.xml"/><Relationship Id="rId16" Type="http://schemas.openxmlformats.org/officeDocument/2006/relationships/slide" Target="slides/slide5.xml"/><Relationship Id="rId19" Type="http://schemas.openxmlformats.org/officeDocument/2006/relationships/slide" Target="slides/slide8.xml"/><Relationship Id="rId1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77225" y="4777725"/>
            <a:ext cx="6217900" cy="45262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ea9c59512e_0_0: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ea9c59512e_0_0: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ea5a9c5cb1_0_100: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3ea5a9c5cb1_0_100: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ea5a9c5cb1_3_13: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3ea5a9c5cb1_3_13: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3ea6355f669_2_189: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3ea6355f669_2_189: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e8f1b7c66e_0_1: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e8f1b7c66e_0_1: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3ea9c59512e_0_608: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3ea9c59512e_0_608: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73b2380854_0_0: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273b2380854_0_0: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73b2380854_0_4: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3b2380854_0_4: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3ea6355f669_2_169: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3ea6355f669_2_169: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ea6355f669_2_195: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3ea6355f669_2_195: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ea6355f669_2_208: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ea6355f669_2_208: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2:notes"/>
          <p:cNvSpPr txBox="1"/>
          <p:nvPr>
            <p:ph idx="1" type="body"/>
          </p:nvPr>
        </p:nvSpPr>
        <p:spPr>
          <a:xfrm>
            <a:off x="777225" y="4777725"/>
            <a:ext cx="6217900" cy="45262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2: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3ea6355f669_2_419: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3ea6355f669_2_419: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ea6355f669_2_120: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3ea6355f669_2_120: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3ea6355f669_2_128: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3ea6355f669_2_128: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ea6355f669_2_152: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3ea6355f669_2_152: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ea6355f669_2_163: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3ea6355f669_2_163: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73d7be852b_0_90: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273d7be852b_0_90: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734886165c_0_9: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734886165c_0_9: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ea9c59512e_0_301: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3ea9c59512e_0_301: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ea9c59512e_0_361: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3ea9c59512e_0_361: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3ea9c59512e_0_421: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3ea9c59512e_0_421: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3:notes"/>
          <p:cNvSpPr txBox="1"/>
          <p:nvPr>
            <p:ph idx="1" type="body"/>
          </p:nvPr>
        </p:nvSpPr>
        <p:spPr>
          <a:xfrm>
            <a:off x="777225" y="4777725"/>
            <a:ext cx="6217900" cy="45262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3:notes"/>
          <p:cNvSpPr/>
          <p:nvPr>
            <p:ph idx="2" type="sldImg"/>
          </p:nvPr>
        </p:nvSpPr>
        <p:spPr>
          <a:xfrm>
            <a:off x="1295650" y="754375"/>
            <a:ext cx="518185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ea9c59512e_0_544: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3ea9c59512e_0_544: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3ea9c59512e_0_483: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3ea9c59512e_0_483: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3ea9c59512e_0_294: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3ea9c59512e_0_294: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3ea6355f669_2_113: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ea6355f669_2_113: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ea6355f669_2_516: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651" name="Google Shape;651;g3ea6355f669_2_516: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3e8f1b7c66e_0_14: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3e8f1b7c66e_0_14: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73ac30bcab_0_12: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73ac30bcab_0_12: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3e8f1b7c66e_0_5: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3e8f1b7c66e_0_5: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3ea6355f669_2_349: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3ea6355f669_2_349: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3e8f1b7c66e_0_297:notes"/>
          <p:cNvSpPr/>
          <p:nvPr>
            <p:ph idx="2" type="sldImg"/>
          </p:nvPr>
        </p:nvSpPr>
        <p:spPr>
          <a:xfrm>
            <a:off x="432140" y="754380"/>
            <a:ext cx="6908700" cy="37719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3e8f1b7c66e_0_297:notes"/>
          <p:cNvSpPr txBox="1"/>
          <p:nvPr>
            <p:ph idx="1" type="body"/>
          </p:nvPr>
        </p:nvSpPr>
        <p:spPr>
          <a:xfrm>
            <a:off x="777240" y="4777740"/>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73d7be852b_0_86: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273d7be852b_0_86: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3e8f1b7c66e_0_320:notes"/>
          <p:cNvSpPr/>
          <p:nvPr>
            <p:ph idx="2" type="sldImg"/>
          </p:nvPr>
        </p:nvSpPr>
        <p:spPr>
          <a:xfrm>
            <a:off x="432140" y="754380"/>
            <a:ext cx="6908700" cy="3771900"/>
          </a:xfrm>
          <a:custGeom>
            <a:rect b="b" l="l" r="r" t="t"/>
            <a:pathLst>
              <a:path extrusionOk="0" h="120000" w="120000">
                <a:moveTo>
                  <a:pt x="0" y="0"/>
                </a:moveTo>
                <a:lnTo>
                  <a:pt x="120000" y="0"/>
                </a:lnTo>
                <a:lnTo>
                  <a:pt x="120000" y="120000"/>
                </a:lnTo>
                <a:lnTo>
                  <a:pt x="0" y="120000"/>
                </a:lnTo>
                <a:close/>
              </a:path>
            </a:pathLst>
          </a:custGeom>
        </p:spPr>
      </p:sp>
      <p:sp>
        <p:nvSpPr>
          <p:cNvPr id="700" name="Google Shape;700;g3e8f1b7c66e_0_320:notes"/>
          <p:cNvSpPr txBox="1"/>
          <p:nvPr>
            <p:ph idx="1" type="body"/>
          </p:nvPr>
        </p:nvSpPr>
        <p:spPr>
          <a:xfrm>
            <a:off x="777240" y="4777740"/>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g3ea9c59512e_0_88:notes"/>
          <p:cNvSpPr/>
          <p:nvPr>
            <p:ph idx="2" type="sldImg"/>
          </p:nvPr>
        </p:nvSpPr>
        <p:spPr>
          <a:xfrm>
            <a:off x="432140" y="754380"/>
            <a:ext cx="6908700" cy="3771900"/>
          </a:xfrm>
          <a:custGeom>
            <a:rect b="b" l="l" r="r" t="t"/>
            <a:pathLst>
              <a:path extrusionOk="0" h="120000" w="120000">
                <a:moveTo>
                  <a:pt x="0" y="0"/>
                </a:moveTo>
                <a:lnTo>
                  <a:pt x="120000" y="0"/>
                </a:lnTo>
                <a:lnTo>
                  <a:pt x="120000" y="120000"/>
                </a:lnTo>
                <a:lnTo>
                  <a:pt x="0" y="120000"/>
                </a:lnTo>
                <a:close/>
              </a:path>
            </a:pathLst>
          </a:custGeom>
        </p:spPr>
      </p:sp>
      <p:sp>
        <p:nvSpPr>
          <p:cNvPr id="708" name="Google Shape;708;g3ea9c59512e_0_88:notes"/>
          <p:cNvSpPr txBox="1"/>
          <p:nvPr>
            <p:ph idx="1" type="body"/>
          </p:nvPr>
        </p:nvSpPr>
        <p:spPr>
          <a:xfrm>
            <a:off x="777240" y="4777740"/>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3e8f1b7c66e_0_312:notes"/>
          <p:cNvSpPr/>
          <p:nvPr>
            <p:ph idx="2" type="sldImg"/>
          </p:nvPr>
        </p:nvSpPr>
        <p:spPr>
          <a:xfrm>
            <a:off x="432140" y="754380"/>
            <a:ext cx="6908700" cy="3771900"/>
          </a:xfrm>
          <a:custGeom>
            <a:rect b="b" l="l" r="r" t="t"/>
            <a:pathLst>
              <a:path extrusionOk="0" h="120000" w="120000">
                <a:moveTo>
                  <a:pt x="0" y="0"/>
                </a:moveTo>
                <a:lnTo>
                  <a:pt x="120000" y="0"/>
                </a:lnTo>
                <a:lnTo>
                  <a:pt x="120000" y="120000"/>
                </a:lnTo>
                <a:lnTo>
                  <a:pt x="0" y="120000"/>
                </a:lnTo>
                <a:close/>
              </a:path>
            </a:pathLst>
          </a:custGeom>
        </p:spPr>
      </p:sp>
      <p:sp>
        <p:nvSpPr>
          <p:cNvPr id="714" name="Google Shape;714;g3e8f1b7c66e_0_312:notes"/>
          <p:cNvSpPr txBox="1"/>
          <p:nvPr>
            <p:ph idx="1" type="body"/>
          </p:nvPr>
        </p:nvSpPr>
        <p:spPr>
          <a:xfrm>
            <a:off x="777240" y="4777740"/>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3e8f1b7c66e_0_344:notes"/>
          <p:cNvSpPr/>
          <p:nvPr>
            <p:ph idx="2" type="sldImg"/>
          </p:nvPr>
        </p:nvSpPr>
        <p:spPr>
          <a:xfrm>
            <a:off x="432140" y="754380"/>
            <a:ext cx="6908700" cy="37719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3e8f1b7c66e_0_344:notes"/>
          <p:cNvSpPr txBox="1"/>
          <p:nvPr>
            <p:ph idx="1" type="body"/>
          </p:nvPr>
        </p:nvSpPr>
        <p:spPr>
          <a:xfrm>
            <a:off x="777240" y="4777740"/>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1" name="Shape 731"/>
        <p:cNvGrpSpPr/>
        <p:nvPr/>
      </p:nvGrpSpPr>
      <p:grpSpPr>
        <a:xfrm>
          <a:off x="0" y="0"/>
          <a:ext cx="0" cy="0"/>
          <a:chOff x="0" y="0"/>
          <a:chExt cx="0" cy="0"/>
        </a:xfrm>
      </p:grpSpPr>
      <p:sp>
        <p:nvSpPr>
          <p:cNvPr id="732" name="Google Shape;732;g3e8f1b7c66e_0_353:notes"/>
          <p:cNvSpPr/>
          <p:nvPr>
            <p:ph idx="2" type="sldImg"/>
          </p:nvPr>
        </p:nvSpPr>
        <p:spPr>
          <a:xfrm>
            <a:off x="432140" y="754380"/>
            <a:ext cx="6908700" cy="3771900"/>
          </a:xfrm>
          <a:custGeom>
            <a:rect b="b" l="l" r="r" t="t"/>
            <a:pathLst>
              <a:path extrusionOk="0" h="120000" w="120000">
                <a:moveTo>
                  <a:pt x="0" y="0"/>
                </a:moveTo>
                <a:lnTo>
                  <a:pt x="120000" y="0"/>
                </a:lnTo>
                <a:lnTo>
                  <a:pt x="120000" y="120000"/>
                </a:lnTo>
                <a:lnTo>
                  <a:pt x="0" y="120000"/>
                </a:lnTo>
                <a:close/>
              </a:path>
            </a:pathLst>
          </a:custGeom>
        </p:spPr>
      </p:sp>
      <p:sp>
        <p:nvSpPr>
          <p:cNvPr id="733" name="Google Shape;733;g3e8f1b7c66e_0_353:notes"/>
          <p:cNvSpPr txBox="1"/>
          <p:nvPr>
            <p:ph idx="1" type="body"/>
          </p:nvPr>
        </p:nvSpPr>
        <p:spPr>
          <a:xfrm>
            <a:off x="777240" y="4777740"/>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3ea9c59512e_0_234:notes"/>
          <p:cNvSpPr/>
          <p:nvPr>
            <p:ph idx="2" type="sldImg"/>
          </p:nvPr>
        </p:nvSpPr>
        <p:spPr>
          <a:xfrm>
            <a:off x="432140" y="754380"/>
            <a:ext cx="6908700" cy="37719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3ea9c59512e_0_234:notes"/>
          <p:cNvSpPr txBox="1"/>
          <p:nvPr>
            <p:ph idx="1" type="body"/>
          </p:nvPr>
        </p:nvSpPr>
        <p:spPr>
          <a:xfrm>
            <a:off x="777240" y="4777740"/>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g3e8f1b7c66e_0_379: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761" name="Google Shape;761;g3e8f1b7c66e_0_379: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g3ea6355f669_2_45: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g3ea6355f669_2_45: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g3ea6355f669_2_49: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g3ea6355f669_2_49: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g3ea6355f669_2_54: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g3ea6355f669_2_54: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ea5a9c5cb1_0_0: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ea5a9c5cb1_0_0: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3ea6355f669_2_59: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g3ea6355f669_2_59: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3ea6355f669_2_65: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g3ea6355f669_2_65: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3ea6355f669_2_70: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g3ea6355f669_2_70: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3ea6355f669_2_75: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g3ea6355f669_2_75: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g3ea6355f669_2_80: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g3ea6355f669_2_80: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3ea6355f669_2_86: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g3ea6355f669_2_86: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3ea6355f669_2_92: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g3ea6355f669_2_92: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g3ea6355f669_2_97: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g3ea6355f669_2_97: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g3ea6355f669_2_103: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36" name="Google Shape;836;g3ea6355f669_2_103: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g3ea6355f669_2_107: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
        <p:nvSpPr>
          <p:cNvPr id="841" name="Google Shape;841;g3ea6355f669_2_107: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73d0f2bc4d_6_0: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73d0f2bc4d_6_0: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ea5a9c5cb1_3_0: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3ea5a9c5cb1_3_0: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73d0f2bc4d_6_6: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73d0f2bc4d_6_6: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3ea5a9c5cb1_0_94:notes"/>
          <p:cNvSpPr txBox="1"/>
          <p:nvPr>
            <p:ph idx="1" type="body"/>
          </p:nvPr>
        </p:nvSpPr>
        <p:spPr>
          <a:xfrm>
            <a:off x="777225" y="4777725"/>
            <a:ext cx="6217800" cy="452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ea5a9c5cb1_0_94:notes"/>
          <p:cNvSpPr/>
          <p:nvPr>
            <p:ph idx="2" type="sldImg"/>
          </p:nvPr>
        </p:nvSpPr>
        <p:spPr>
          <a:xfrm>
            <a:off x="1295650" y="754375"/>
            <a:ext cx="5181900" cy="37719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3" name="Shape 13"/>
        <p:cNvGrpSpPr/>
        <p:nvPr/>
      </p:nvGrpSpPr>
      <p:grpSpPr>
        <a:xfrm>
          <a:off x="0" y="0"/>
          <a:ext cx="0" cy="0"/>
          <a:chOff x="0" y="0"/>
          <a:chExt cx="0" cy="0"/>
        </a:xfrm>
      </p:grpSpPr>
      <p:sp>
        <p:nvSpPr>
          <p:cNvPr id="14" name="Google Shape;14;p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2"/>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3" name="Shape 43"/>
        <p:cNvGrpSpPr/>
        <p:nvPr/>
      </p:nvGrpSpPr>
      <p:grpSpPr>
        <a:xfrm>
          <a:off x="0" y="0"/>
          <a:ext cx="0" cy="0"/>
          <a:chOff x="0" y="0"/>
          <a:chExt cx="0" cy="0"/>
        </a:xfrm>
      </p:grpSpPr>
      <p:sp>
        <p:nvSpPr>
          <p:cNvPr id="44" name="Google Shape;44;p1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11"/>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1"/>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7" name="Shape 47"/>
        <p:cNvGrpSpPr/>
        <p:nvPr/>
      </p:nvGrpSpPr>
      <p:grpSpPr>
        <a:xfrm>
          <a:off x="0" y="0"/>
          <a:ext cx="0" cy="0"/>
          <a:chOff x="0" y="0"/>
          <a:chExt cx="0" cy="0"/>
        </a:xfrm>
      </p:grpSpPr>
      <p:sp>
        <p:nvSpPr>
          <p:cNvPr id="48" name="Google Shape;48;p1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12"/>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12"/>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12"/>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12"/>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3" name="Shape 53"/>
        <p:cNvGrpSpPr/>
        <p:nvPr/>
      </p:nvGrpSpPr>
      <p:grpSpPr>
        <a:xfrm>
          <a:off x="0" y="0"/>
          <a:ext cx="0" cy="0"/>
          <a:chOff x="0" y="0"/>
          <a:chExt cx="0" cy="0"/>
        </a:xfrm>
      </p:grpSpPr>
      <p:sp>
        <p:nvSpPr>
          <p:cNvPr id="54" name="Google Shape;54;p13"/>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3"/>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13"/>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13"/>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13"/>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13"/>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13"/>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67" name="Shape 67"/>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68" name="Shape 68"/>
        <p:cNvGrpSpPr/>
        <p:nvPr/>
      </p:nvGrpSpPr>
      <p:grpSpPr>
        <a:xfrm>
          <a:off x="0" y="0"/>
          <a:ext cx="0" cy="0"/>
          <a:chOff x="0" y="0"/>
          <a:chExt cx="0" cy="0"/>
        </a:xfrm>
      </p:grpSpPr>
      <p:sp>
        <p:nvSpPr>
          <p:cNvPr id="69" name="Google Shape;69;p1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6"/>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71" name="Shape 71"/>
        <p:cNvGrpSpPr/>
        <p:nvPr/>
      </p:nvGrpSpPr>
      <p:grpSpPr>
        <a:xfrm>
          <a:off x="0" y="0"/>
          <a:ext cx="0" cy="0"/>
          <a:chOff x="0" y="0"/>
          <a:chExt cx="0" cy="0"/>
        </a:xfrm>
      </p:grpSpPr>
      <p:sp>
        <p:nvSpPr>
          <p:cNvPr id="72" name="Google Shape;72;p1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74" name="Shape 74"/>
        <p:cNvGrpSpPr/>
        <p:nvPr/>
      </p:nvGrpSpPr>
      <p:grpSpPr>
        <a:xfrm>
          <a:off x="0" y="0"/>
          <a:ext cx="0" cy="0"/>
          <a:chOff x="0" y="0"/>
          <a:chExt cx="0" cy="0"/>
        </a:xfrm>
      </p:grpSpPr>
      <p:sp>
        <p:nvSpPr>
          <p:cNvPr id="75" name="Google Shape;75;p1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8"/>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8"/>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1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80" name="Shape 80"/>
        <p:cNvGrpSpPr/>
        <p:nvPr/>
      </p:nvGrpSpPr>
      <p:grpSpPr>
        <a:xfrm>
          <a:off x="0" y="0"/>
          <a:ext cx="0" cy="0"/>
          <a:chOff x="0" y="0"/>
          <a:chExt cx="0" cy="0"/>
        </a:xfrm>
      </p:grpSpPr>
      <p:sp>
        <p:nvSpPr>
          <p:cNvPr id="81" name="Google Shape;81;p20"/>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82" name="Shape 82"/>
        <p:cNvGrpSpPr/>
        <p:nvPr/>
      </p:nvGrpSpPr>
      <p:grpSpPr>
        <a:xfrm>
          <a:off x="0" y="0"/>
          <a:ext cx="0" cy="0"/>
          <a:chOff x="0" y="0"/>
          <a:chExt cx="0" cy="0"/>
        </a:xfrm>
      </p:grpSpPr>
      <p:sp>
        <p:nvSpPr>
          <p:cNvPr id="83" name="Google Shape;83;p2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21"/>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21"/>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21"/>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6" name="Shape 16"/>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87" name="Shape 87"/>
        <p:cNvGrpSpPr/>
        <p:nvPr/>
      </p:nvGrpSpPr>
      <p:grpSpPr>
        <a:xfrm>
          <a:off x="0" y="0"/>
          <a:ext cx="0" cy="0"/>
          <a:chOff x="0" y="0"/>
          <a:chExt cx="0" cy="0"/>
        </a:xfrm>
      </p:grpSpPr>
      <p:sp>
        <p:nvSpPr>
          <p:cNvPr id="88" name="Google Shape;88;p2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22"/>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22"/>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22"/>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92" name="Shape 92"/>
        <p:cNvGrpSpPr/>
        <p:nvPr/>
      </p:nvGrpSpPr>
      <p:grpSpPr>
        <a:xfrm>
          <a:off x="0" y="0"/>
          <a:ext cx="0" cy="0"/>
          <a:chOff x="0" y="0"/>
          <a:chExt cx="0" cy="0"/>
        </a:xfrm>
      </p:grpSpPr>
      <p:sp>
        <p:nvSpPr>
          <p:cNvPr id="93" name="Google Shape;93;p23"/>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23"/>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23"/>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23"/>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97" name="Shape 97"/>
        <p:cNvGrpSpPr/>
        <p:nvPr/>
      </p:nvGrpSpPr>
      <p:grpSpPr>
        <a:xfrm>
          <a:off x="0" y="0"/>
          <a:ext cx="0" cy="0"/>
          <a:chOff x="0" y="0"/>
          <a:chExt cx="0" cy="0"/>
        </a:xfrm>
      </p:grpSpPr>
      <p:sp>
        <p:nvSpPr>
          <p:cNvPr id="98" name="Google Shape;98;p2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24"/>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 name="Google Shape;100;p24"/>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01" name="Shape 101"/>
        <p:cNvGrpSpPr/>
        <p:nvPr/>
      </p:nvGrpSpPr>
      <p:grpSpPr>
        <a:xfrm>
          <a:off x="0" y="0"/>
          <a:ext cx="0" cy="0"/>
          <a:chOff x="0" y="0"/>
          <a:chExt cx="0" cy="0"/>
        </a:xfrm>
      </p:grpSpPr>
      <p:sp>
        <p:nvSpPr>
          <p:cNvPr id="102" name="Google Shape;102;p2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5"/>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25"/>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25"/>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25"/>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07" name="Shape 107"/>
        <p:cNvGrpSpPr/>
        <p:nvPr/>
      </p:nvGrpSpPr>
      <p:grpSpPr>
        <a:xfrm>
          <a:off x="0" y="0"/>
          <a:ext cx="0" cy="0"/>
          <a:chOff x="0" y="0"/>
          <a:chExt cx="0" cy="0"/>
        </a:xfrm>
      </p:grpSpPr>
      <p:sp>
        <p:nvSpPr>
          <p:cNvPr id="108" name="Google Shape;108;p2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26"/>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26"/>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26"/>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26"/>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26"/>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4" name="Google Shape;114;p26"/>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20" name="Shape 120"/>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21" name="Shape 121"/>
        <p:cNvGrpSpPr/>
        <p:nvPr/>
      </p:nvGrpSpPr>
      <p:grpSpPr>
        <a:xfrm>
          <a:off x="0" y="0"/>
          <a:ext cx="0" cy="0"/>
          <a:chOff x="0" y="0"/>
          <a:chExt cx="0" cy="0"/>
        </a:xfrm>
      </p:grpSpPr>
      <p:sp>
        <p:nvSpPr>
          <p:cNvPr id="122" name="Google Shape;122;p2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9"/>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24" name="Shape 124"/>
        <p:cNvGrpSpPr/>
        <p:nvPr/>
      </p:nvGrpSpPr>
      <p:grpSpPr>
        <a:xfrm>
          <a:off x="0" y="0"/>
          <a:ext cx="0" cy="0"/>
          <a:chOff x="0" y="0"/>
          <a:chExt cx="0" cy="0"/>
        </a:xfrm>
      </p:grpSpPr>
      <p:sp>
        <p:nvSpPr>
          <p:cNvPr id="125" name="Google Shape;125;p30"/>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30"/>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27" name="Shape 127"/>
        <p:cNvGrpSpPr/>
        <p:nvPr/>
      </p:nvGrpSpPr>
      <p:grpSpPr>
        <a:xfrm>
          <a:off x="0" y="0"/>
          <a:ext cx="0" cy="0"/>
          <a:chOff x="0" y="0"/>
          <a:chExt cx="0" cy="0"/>
        </a:xfrm>
      </p:grpSpPr>
      <p:sp>
        <p:nvSpPr>
          <p:cNvPr id="128" name="Google Shape;128;p3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31"/>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31"/>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1" name="Shape 131"/>
        <p:cNvGrpSpPr/>
        <p:nvPr/>
      </p:nvGrpSpPr>
      <p:grpSpPr>
        <a:xfrm>
          <a:off x="0" y="0"/>
          <a:ext cx="0" cy="0"/>
          <a:chOff x="0" y="0"/>
          <a:chExt cx="0" cy="0"/>
        </a:xfrm>
      </p:grpSpPr>
      <p:sp>
        <p:nvSpPr>
          <p:cNvPr id="132" name="Google Shape;132;p3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33" name="Shape 133"/>
        <p:cNvGrpSpPr/>
        <p:nvPr/>
      </p:nvGrpSpPr>
      <p:grpSpPr>
        <a:xfrm>
          <a:off x="0" y="0"/>
          <a:ext cx="0" cy="0"/>
          <a:chOff x="0" y="0"/>
          <a:chExt cx="0" cy="0"/>
        </a:xfrm>
      </p:grpSpPr>
      <p:sp>
        <p:nvSpPr>
          <p:cNvPr id="134" name="Google Shape;134;p33"/>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35" name="Shape 135"/>
        <p:cNvGrpSpPr/>
        <p:nvPr/>
      </p:nvGrpSpPr>
      <p:grpSpPr>
        <a:xfrm>
          <a:off x="0" y="0"/>
          <a:ext cx="0" cy="0"/>
          <a:chOff x="0" y="0"/>
          <a:chExt cx="0" cy="0"/>
        </a:xfrm>
      </p:grpSpPr>
      <p:sp>
        <p:nvSpPr>
          <p:cNvPr id="136" name="Google Shape;136;p3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7" name="Google Shape;137;p34"/>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34"/>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34"/>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40" name="Shape 140"/>
        <p:cNvGrpSpPr/>
        <p:nvPr/>
      </p:nvGrpSpPr>
      <p:grpSpPr>
        <a:xfrm>
          <a:off x="0" y="0"/>
          <a:ext cx="0" cy="0"/>
          <a:chOff x="0" y="0"/>
          <a:chExt cx="0" cy="0"/>
        </a:xfrm>
      </p:grpSpPr>
      <p:sp>
        <p:nvSpPr>
          <p:cNvPr id="141" name="Google Shape;141;p3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35"/>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35"/>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35"/>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45" name="Shape 145"/>
        <p:cNvGrpSpPr/>
        <p:nvPr/>
      </p:nvGrpSpPr>
      <p:grpSpPr>
        <a:xfrm>
          <a:off x="0" y="0"/>
          <a:ext cx="0" cy="0"/>
          <a:chOff x="0" y="0"/>
          <a:chExt cx="0" cy="0"/>
        </a:xfrm>
      </p:grpSpPr>
      <p:sp>
        <p:nvSpPr>
          <p:cNvPr id="146" name="Google Shape;146;p3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 name="Google Shape;147;p36"/>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p36"/>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36"/>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50" name="Shape 150"/>
        <p:cNvGrpSpPr/>
        <p:nvPr/>
      </p:nvGrpSpPr>
      <p:grpSpPr>
        <a:xfrm>
          <a:off x="0" y="0"/>
          <a:ext cx="0" cy="0"/>
          <a:chOff x="0" y="0"/>
          <a:chExt cx="0" cy="0"/>
        </a:xfrm>
      </p:grpSpPr>
      <p:sp>
        <p:nvSpPr>
          <p:cNvPr id="151" name="Google Shape;151;p3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37"/>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37"/>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54" name="Shape 154"/>
        <p:cNvGrpSpPr/>
        <p:nvPr/>
      </p:nvGrpSpPr>
      <p:grpSpPr>
        <a:xfrm>
          <a:off x="0" y="0"/>
          <a:ext cx="0" cy="0"/>
          <a:chOff x="0" y="0"/>
          <a:chExt cx="0" cy="0"/>
        </a:xfrm>
      </p:grpSpPr>
      <p:sp>
        <p:nvSpPr>
          <p:cNvPr id="155" name="Google Shape;155;p3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 name="Google Shape;156;p38"/>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38"/>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38"/>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38"/>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60" name="Shape 160"/>
        <p:cNvGrpSpPr/>
        <p:nvPr/>
      </p:nvGrpSpPr>
      <p:grpSpPr>
        <a:xfrm>
          <a:off x="0" y="0"/>
          <a:ext cx="0" cy="0"/>
          <a:chOff x="0" y="0"/>
          <a:chExt cx="0" cy="0"/>
        </a:xfrm>
      </p:grpSpPr>
      <p:sp>
        <p:nvSpPr>
          <p:cNvPr id="161" name="Google Shape;161;p3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 name="Google Shape;162;p39"/>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39"/>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39"/>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39"/>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39"/>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39"/>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78" name="Shape 178"/>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79" name="Shape 179"/>
        <p:cNvGrpSpPr/>
        <p:nvPr/>
      </p:nvGrpSpPr>
      <p:grpSpPr>
        <a:xfrm>
          <a:off x="0" y="0"/>
          <a:ext cx="0" cy="0"/>
          <a:chOff x="0" y="0"/>
          <a:chExt cx="0" cy="0"/>
        </a:xfrm>
      </p:grpSpPr>
      <p:sp>
        <p:nvSpPr>
          <p:cNvPr id="180" name="Google Shape;180;p4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42"/>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82" name="Shape 182"/>
        <p:cNvGrpSpPr/>
        <p:nvPr/>
      </p:nvGrpSpPr>
      <p:grpSpPr>
        <a:xfrm>
          <a:off x="0" y="0"/>
          <a:ext cx="0" cy="0"/>
          <a:chOff x="0" y="0"/>
          <a:chExt cx="0" cy="0"/>
        </a:xfrm>
      </p:grpSpPr>
      <p:sp>
        <p:nvSpPr>
          <p:cNvPr id="183" name="Google Shape;183;p43"/>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 name="Google Shape;184;p43"/>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0" name="Shape 20"/>
        <p:cNvGrpSpPr/>
        <p:nvPr/>
      </p:nvGrpSpPr>
      <p:grpSpPr>
        <a:xfrm>
          <a:off x="0" y="0"/>
          <a:ext cx="0" cy="0"/>
          <a:chOff x="0" y="0"/>
          <a:chExt cx="0" cy="0"/>
        </a:xfrm>
      </p:grpSpPr>
      <p:sp>
        <p:nvSpPr>
          <p:cNvPr id="21" name="Google Shape;21;p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5"/>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5"/>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85" name="Shape 185"/>
        <p:cNvGrpSpPr/>
        <p:nvPr/>
      </p:nvGrpSpPr>
      <p:grpSpPr>
        <a:xfrm>
          <a:off x="0" y="0"/>
          <a:ext cx="0" cy="0"/>
          <a:chOff x="0" y="0"/>
          <a:chExt cx="0" cy="0"/>
        </a:xfrm>
      </p:grpSpPr>
      <p:sp>
        <p:nvSpPr>
          <p:cNvPr id="186" name="Google Shape;186;p4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44"/>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 name="Google Shape;188;p44"/>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9" name="Shape 189"/>
        <p:cNvGrpSpPr/>
        <p:nvPr/>
      </p:nvGrpSpPr>
      <p:grpSpPr>
        <a:xfrm>
          <a:off x="0" y="0"/>
          <a:ext cx="0" cy="0"/>
          <a:chOff x="0" y="0"/>
          <a:chExt cx="0" cy="0"/>
        </a:xfrm>
      </p:grpSpPr>
      <p:sp>
        <p:nvSpPr>
          <p:cNvPr id="190" name="Google Shape;190;p4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91" name="Shape 191"/>
        <p:cNvGrpSpPr/>
        <p:nvPr/>
      </p:nvGrpSpPr>
      <p:grpSpPr>
        <a:xfrm>
          <a:off x="0" y="0"/>
          <a:ext cx="0" cy="0"/>
          <a:chOff x="0" y="0"/>
          <a:chExt cx="0" cy="0"/>
        </a:xfrm>
      </p:grpSpPr>
      <p:sp>
        <p:nvSpPr>
          <p:cNvPr id="192" name="Google Shape;192;p46"/>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93" name="Shape 193"/>
        <p:cNvGrpSpPr/>
        <p:nvPr/>
      </p:nvGrpSpPr>
      <p:grpSpPr>
        <a:xfrm>
          <a:off x="0" y="0"/>
          <a:ext cx="0" cy="0"/>
          <a:chOff x="0" y="0"/>
          <a:chExt cx="0" cy="0"/>
        </a:xfrm>
      </p:grpSpPr>
      <p:sp>
        <p:nvSpPr>
          <p:cNvPr id="194" name="Google Shape;194;p4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5" name="Google Shape;195;p47"/>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6" name="Google Shape;196;p47"/>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 name="Google Shape;197;p47"/>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98" name="Shape 198"/>
        <p:cNvGrpSpPr/>
        <p:nvPr/>
      </p:nvGrpSpPr>
      <p:grpSpPr>
        <a:xfrm>
          <a:off x="0" y="0"/>
          <a:ext cx="0" cy="0"/>
          <a:chOff x="0" y="0"/>
          <a:chExt cx="0" cy="0"/>
        </a:xfrm>
      </p:grpSpPr>
      <p:sp>
        <p:nvSpPr>
          <p:cNvPr id="199" name="Google Shape;199;p4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0" name="Google Shape;200;p48"/>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 name="Google Shape;201;p48"/>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 name="Google Shape;202;p48"/>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203" name="Shape 203"/>
        <p:cNvGrpSpPr/>
        <p:nvPr/>
      </p:nvGrpSpPr>
      <p:grpSpPr>
        <a:xfrm>
          <a:off x="0" y="0"/>
          <a:ext cx="0" cy="0"/>
          <a:chOff x="0" y="0"/>
          <a:chExt cx="0" cy="0"/>
        </a:xfrm>
      </p:grpSpPr>
      <p:sp>
        <p:nvSpPr>
          <p:cNvPr id="204" name="Google Shape;204;p4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5" name="Google Shape;205;p49"/>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49"/>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49"/>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208" name="Shape 208"/>
        <p:cNvGrpSpPr/>
        <p:nvPr/>
      </p:nvGrpSpPr>
      <p:grpSpPr>
        <a:xfrm>
          <a:off x="0" y="0"/>
          <a:ext cx="0" cy="0"/>
          <a:chOff x="0" y="0"/>
          <a:chExt cx="0" cy="0"/>
        </a:xfrm>
      </p:grpSpPr>
      <p:sp>
        <p:nvSpPr>
          <p:cNvPr id="209" name="Google Shape;209;p50"/>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0"/>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0"/>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212" name="Shape 212"/>
        <p:cNvGrpSpPr/>
        <p:nvPr/>
      </p:nvGrpSpPr>
      <p:grpSpPr>
        <a:xfrm>
          <a:off x="0" y="0"/>
          <a:ext cx="0" cy="0"/>
          <a:chOff x="0" y="0"/>
          <a:chExt cx="0" cy="0"/>
        </a:xfrm>
      </p:grpSpPr>
      <p:sp>
        <p:nvSpPr>
          <p:cNvPr id="213" name="Google Shape;213;p5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4" name="Google Shape;214;p51"/>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 name="Google Shape;215;p51"/>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 name="Google Shape;216;p51"/>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 name="Google Shape;217;p51"/>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218" name="Shape 218"/>
        <p:cNvGrpSpPr/>
        <p:nvPr/>
      </p:nvGrpSpPr>
      <p:grpSpPr>
        <a:xfrm>
          <a:off x="0" y="0"/>
          <a:ext cx="0" cy="0"/>
          <a:chOff x="0" y="0"/>
          <a:chExt cx="0" cy="0"/>
        </a:xfrm>
      </p:grpSpPr>
      <p:sp>
        <p:nvSpPr>
          <p:cNvPr id="219" name="Google Shape;219;p5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 name="Google Shape;220;p52"/>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 name="Google Shape;221;p52"/>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 name="Google Shape;222;p52"/>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 name="Google Shape;223;p52"/>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 name="Google Shape;224;p52"/>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52"/>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233" name="Shape 233"/>
        <p:cNvGrpSpPr/>
        <p:nvPr/>
      </p:nvGrpSpPr>
      <p:grpSpPr>
        <a:xfrm>
          <a:off x="0" y="0"/>
          <a:ext cx="0" cy="0"/>
          <a:chOff x="0" y="0"/>
          <a:chExt cx="0" cy="0"/>
        </a:xfrm>
      </p:grpSpPr>
      <p:sp>
        <p:nvSpPr>
          <p:cNvPr id="234" name="Google Shape;234;p54"/>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5" name="Google Shape;235;p54"/>
          <p:cNvSpPr txBox="1"/>
          <p:nvPr>
            <p:ph idx="1" type="body"/>
          </p:nvPr>
        </p:nvSpPr>
        <p:spPr>
          <a:xfrm>
            <a:off x="609480" y="1604520"/>
            <a:ext cx="10972500" cy="39774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 name="Shape 24"/>
        <p:cNvGrpSpPr/>
        <p:nvPr/>
      </p:nvGrpSpPr>
      <p:grpSpPr>
        <a:xfrm>
          <a:off x="0" y="0"/>
          <a:ext cx="0" cy="0"/>
          <a:chOff x="0" y="0"/>
          <a:chExt cx="0" cy="0"/>
        </a:xfrm>
      </p:grpSpPr>
      <p:sp>
        <p:nvSpPr>
          <p:cNvPr id="25" name="Google Shape;25;p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236" name="Shape 236"/>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37" name="Shape 237"/>
        <p:cNvGrpSpPr/>
        <p:nvPr/>
      </p:nvGrpSpPr>
      <p:grpSpPr>
        <a:xfrm>
          <a:off x="0" y="0"/>
          <a:ext cx="0" cy="0"/>
          <a:chOff x="0" y="0"/>
          <a:chExt cx="0" cy="0"/>
        </a:xfrm>
      </p:grpSpPr>
      <p:sp>
        <p:nvSpPr>
          <p:cNvPr id="238" name="Google Shape;238;p56"/>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9" name="Google Shape;239;p56"/>
          <p:cNvSpPr txBox="1"/>
          <p:nvPr>
            <p:ph idx="1" type="subTitle"/>
          </p:nvPr>
        </p:nvSpPr>
        <p:spPr>
          <a:xfrm>
            <a:off x="609480" y="1604520"/>
            <a:ext cx="10972500" cy="397740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40" name="Shape 240"/>
        <p:cNvGrpSpPr/>
        <p:nvPr/>
      </p:nvGrpSpPr>
      <p:grpSpPr>
        <a:xfrm>
          <a:off x="0" y="0"/>
          <a:ext cx="0" cy="0"/>
          <a:chOff x="0" y="0"/>
          <a:chExt cx="0" cy="0"/>
        </a:xfrm>
      </p:grpSpPr>
      <p:sp>
        <p:nvSpPr>
          <p:cNvPr id="241" name="Google Shape;241;p57"/>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2" name="Google Shape;242;p57"/>
          <p:cNvSpPr txBox="1"/>
          <p:nvPr>
            <p:ph idx="1" type="body"/>
          </p:nvPr>
        </p:nvSpPr>
        <p:spPr>
          <a:xfrm>
            <a:off x="609480" y="1604520"/>
            <a:ext cx="5354400" cy="39774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 name="Google Shape;243;p57"/>
          <p:cNvSpPr txBox="1"/>
          <p:nvPr>
            <p:ph idx="2" type="body"/>
          </p:nvPr>
        </p:nvSpPr>
        <p:spPr>
          <a:xfrm>
            <a:off x="6231960" y="1604520"/>
            <a:ext cx="5354400" cy="39774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44" name="Shape 244"/>
        <p:cNvGrpSpPr/>
        <p:nvPr/>
      </p:nvGrpSpPr>
      <p:grpSpPr>
        <a:xfrm>
          <a:off x="0" y="0"/>
          <a:ext cx="0" cy="0"/>
          <a:chOff x="0" y="0"/>
          <a:chExt cx="0" cy="0"/>
        </a:xfrm>
      </p:grpSpPr>
      <p:sp>
        <p:nvSpPr>
          <p:cNvPr id="245" name="Google Shape;245;p58"/>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46" name="Shape 246"/>
        <p:cNvGrpSpPr/>
        <p:nvPr/>
      </p:nvGrpSpPr>
      <p:grpSpPr>
        <a:xfrm>
          <a:off x="0" y="0"/>
          <a:ext cx="0" cy="0"/>
          <a:chOff x="0" y="0"/>
          <a:chExt cx="0" cy="0"/>
        </a:xfrm>
      </p:grpSpPr>
      <p:sp>
        <p:nvSpPr>
          <p:cNvPr id="247" name="Google Shape;247;p59"/>
          <p:cNvSpPr txBox="1"/>
          <p:nvPr>
            <p:ph idx="1" type="subTitle"/>
          </p:nvPr>
        </p:nvSpPr>
        <p:spPr>
          <a:xfrm>
            <a:off x="609480" y="273600"/>
            <a:ext cx="10972500" cy="530790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48" name="Shape 248"/>
        <p:cNvGrpSpPr/>
        <p:nvPr/>
      </p:nvGrpSpPr>
      <p:grpSpPr>
        <a:xfrm>
          <a:off x="0" y="0"/>
          <a:ext cx="0" cy="0"/>
          <a:chOff x="0" y="0"/>
          <a:chExt cx="0" cy="0"/>
        </a:xfrm>
      </p:grpSpPr>
      <p:sp>
        <p:nvSpPr>
          <p:cNvPr id="249" name="Google Shape;249;p60"/>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 name="Google Shape;250;p60"/>
          <p:cNvSpPr txBox="1"/>
          <p:nvPr>
            <p:ph idx="1" type="body"/>
          </p:nvPr>
        </p:nvSpPr>
        <p:spPr>
          <a:xfrm>
            <a:off x="609480" y="1604520"/>
            <a:ext cx="53544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 name="Google Shape;251;p60"/>
          <p:cNvSpPr txBox="1"/>
          <p:nvPr>
            <p:ph idx="2" type="body"/>
          </p:nvPr>
        </p:nvSpPr>
        <p:spPr>
          <a:xfrm>
            <a:off x="6231960" y="1604520"/>
            <a:ext cx="5354400" cy="39774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 name="Google Shape;252;p60"/>
          <p:cNvSpPr txBox="1"/>
          <p:nvPr>
            <p:ph idx="3" type="body"/>
          </p:nvPr>
        </p:nvSpPr>
        <p:spPr>
          <a:xfrm>
            <a:off x="609480" y="3682080"/>
            <a:ext cx="53544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253" name="Shape 253"/>
        <p:cNvGrpSpPr/>
        <p:nvPr/>
      </p:nvGrpSpPr>
      <p:grpSpPr>
        <a:xfrm>
          <a:off x="0" y="0"/>
          <a:ext cx="0" cy="0"/>
          <a:chOff x="0" y="0"/>
          <a:chExt cx="0" cy="0"/>
        </a:xfrm>
      </p:grpSpPr>
      <p:sp>
        <p:nvSpPr>
          <p:cNvPr id="254" name="Google Shape;254;p61"/>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5" name="Google Shape;255;p61"/>
          <p:cNvSpPr txBox="1"/>
          <p:nvPr>
            <p:ph idx="1" type="body"/>
          </p:nvPr>
        </p:nvSpPr>
        <p:spPr>
          <a:xfrm>
            <a:off x="609480" y="1604520"/>
            <a:ext cx="5354400" cy="39774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61"/>
          <p:cNvSpPr txBox="1"/>
          <p:nvPr>
            <p:ph idx="2" type="body"/>
          </p:nvPr>
        </p:nvSpPr>
        <p:spPr>
          <a:xfrm>
            <a:off x="6231960" y="1604520"/>
            <a:ext cx="53544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61"/>
          <p:cNvSpPr txBox="1"/>
          <p:nvPr>
            <p:ph idx="3" type="body"/>
          </p:nvPr>
        </p:nvSpPr>
        <p:spPr>
          <a:xfrm>
            <a:off x="6231960" y="3682080"/>
            <a:ext cx="53544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258" name="Shape 258"/>
        <p:cNvGrpSpPr/>
        <p:nvPr/>
      </p:nvGrpSpPr>
      <p:grpSpPr>
        <a:xfrm>
          <a:off x="0" y="0"/>
          <a:ext cx="0" cy="0"/>
          <a:chOff x="0" y="0"/>
          <a:chExt cx="0" cy="0"/>
        </a:xfrm>
      </p:grpSpPr>
      <p:sp>
        <p:nvSpPr>
          <p:cNvPr id="259" name="Google Shape;259;p62"/>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 name="Google Shape;260;p62"/>
          <p:cNvSpPr txBox="1"/>
          <p:nvPr>
            <p:ph idx="1" type="body"/>
          </p:nvPr>
        </p:nvSpPr>
        <p:spPr>
          <a:xfrm>
            <a:off x="609480" y="1604520"/>
            <a:ext cx="53544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1" name="Google Shape;261;p62"/>
          <p:cNvSpPr txBox="1"/>
          <p:nvPr>
            <p:ph idx="2" type="body"/>
          </p:nvPr>
        </p:nvSpPr>
        <p:spPr>
          <a:xfrm>
            <a:off x="6231960" y="1604520"/>
            <a:ext cx="53544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2" name="Google Shape;262;p62"/>
          <p:cNvSpPr txBox="1"/>
          <p:nvPr>
            <p:ph idx="3" type="body"/>
          </p:nvPr>
        </p:nvSpPr>
        <p:spPr>
          <a:xfrm>
            <a:off x="609480" y="3682080"/>
            <a:ext cx="109725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263" name="Shape 263"/>
        <p:cNvGrpSpPr/>
        <p:nvPr/>
      </p:nvGrpSpPr>
      <p:grpSpPr>
        <a:xfrm>
          <a:off x="0" y="0"/>
          <a:ext cx="0" cy="0"/>
          <a:chOff x="0" y="0"/>
          <a:chExt cx="0" cy="0"/>
        </a:xfrm>
      </p:grpSpPr>
      <p:sp>
        <p:nvSpPr>
          <p:cNvPr id="264" name="Google Shape;264;p63"/>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3"/>
          <p:cNvSpPr txBox="1"/>
          <p:nvPr>
            <p:ph idx="1" type="body"/>
          </p:nvPr>
        </p:nvSpPr>
        <p:spPr>
          <a:xfrm>
            <a:off x="609480" y="1604520"/>
            <a:ext cx="109725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p63"/>
          <p:cNvSpPr txBox="1"/>
          <p:nvPr>
            <p:ph idx="2" type="body"/>
          </p:nvPr>
        </p:nvSpPr>
        <p:spPr>
          <a:xfrm>
            <a:off x="609480" y="3682080"/>
            <a:ext cx="109725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267" name="Shape 267"/>
        <p:cNvGrpSpPr/>
        <p:nvPr/>
      </p:nvGrpSpPr>
      <p:grpSpPr>
        <a:xfrm>
          <a:off x="0" y="0"/>
          <a:ext cx="0" cy="0"/>
          <a:chOff x="0" y="0"/>
          <a:chExt cx="0" cy="0"/>
        </a:xfrm>
      </p:grpSpPr>
      <p:sp>
        <p:nvSpPr>
          <p:cNvPr id="268" name="Google Shape;268;p64"/>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9" name="Google Shape;269;p64"/>
          <p:cNvSpPr txBox="1"/>
          <p:nvPr>
            <p:ph idx="1" type="body"/>
          </p:nvPr>
        </p:nvSpPr>
        <p:spPr>
          <a:xfrm>
            <a:off x="609480" y="1604520"/>
            <a:ext cx="53544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 name="Google Shape;270;p64"/>
          <p:cNvSpPr txBox="1"/>
          <p:nvPr>
            <p:ph idx="2" type="body"/>
          </p:nvPr>
        </p:nvSpPr>
        <p:spPr>
          <a:xfrm>
            <a:off x="6231960" y="1604520"/>
            <a:ext cx="53544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1" name="Google Shape;271;p64"/>
          <p:cNvSpPr txBox="1"/>
          <p:nvPr>
            <p:ph idx="3" type="body"/>
          </p:nvPr>
        </p:nvSpPr>
        <p:spPr>
          <a:xfrm>
            <a:off x="609480" y="3682080"/>
            <a:ext cx="53544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 name="Google Shape;272;p64"/>
          <p:cNvSpPr txBox="1"/>
          <p:nvPr>
            <p:ph idx="4" type="body"/>
          </p:nvPr>
        </p:nvSpPr>
        <p:spPr>
          <a:xfrm>
            <a:off x="6231960" y="3682080"/>
            <a:ext cx="53544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6" name="Shape 26"/>
        <p:cNvGrpSpPr/>
        <p:nvPr/>
      </p:nvGrpSpPr>
      <p:grpSpPr>
        <a:xfrm>
          <a:off x="0" y="0"/>
          <a:ext cx="0" cy="0"/>
          <a:chOff x="0" y="0"/>
          <a:chExt cx="0" cy="0"/>
        </a:xfrm>
      </p:grpSpPr>
      <p:sp>
        <p:nvSpPr>
          <p:cNvPr id="27" name="Google Shape;27;p7"/>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273" name="Shape 273"/>
        <p:cNvGrpSpPr/>
        <p:nvPr/>
      </p:nvGrpSpPr>
      <p:grpSpPr>
        <a:xfrm>
          <a:off x="0" y="0"/>
          <a:ext cx="0" cy="0"/>
          <a:chOff x="0" y="0"/>
          <a:chExt cx="0" cy="0"/>
        </a:xfrm>
      </p:grpSpPr>
      <p:sp>
        <p:nvSpPr>
          <p:cNvPr id="274" name="Google Shape;274;p65"/>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5" name="Google Shape;275;p65"/>
          <p:cNvSpPr txBox="1"/>
          <p:nvPr>
            <p:ph idx="1" type="body"/>
          </p:nvPr>
        </p:nvSpPr>
        <p:spPr>
          <a:xfrm>
            <a:off x="609480" y="1604520"/>
            <a:ext cx="35331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 name="Google Shape;276;p65"/>
          <p:cNvSpPr txBox="1"/>
          <p:nvPr>
            <p:ph idx="2" type="body"/>
          </p:nvPr>
        </p:nvSpPr>
        <p:spPr>
          <a:xfrm>
            <a:off x="4319640" y="1604520"/>
            <a:ext cx="35331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7" name="Google Shape;277;p65"/>
          <p:cNvSpPr txBox="1"/>
          <p:nvPr>
            <p:ph idx="3" type="body"/>
          </p:nvPr>
        </p:nvSpPr>
        <p:spPr>
          <a:xfrm>
            <a:off x="8029800" y="1604520"/>
            <a:ext cx="35331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65"/>
          <p:cNvSpPr txBox="1"/>
          <p:nvPr>
            <p:ph idx="4" type="body"/>
          </p:nvPr>
        </p:nvSpPr>
        <p:spPr>
          <a:xfrm>
            <a:off x="609480" y="3682080"/>
            <a:ext cx="35331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65"/>
          <p:cNvSpPr txBox="1"/>
          <p:nvPr>
            <p:ph idx="5" type="body"/>
          </p:nvPr>
        </p:nvSpPr>
        <p:spPr>
          <a:xfrm>
            <a:off x="4319640" y="3682080"/>
            <a:ext cx="35331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65"/>
          <p:cNvSpPr txBox="1"/>
          <p:nvPr>
            <p:ph idx="6" type="body"/>
          </p:nvPr>
        </p:nvSpPr>
        <p:spPr>
          <a:xfrm>
            <a:off x="8029800" y="3682080"/>
            <a:ext cx="3533100" cy="189690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1">
  <p:cSld name="TITLE_AND_BODY_1">
    <p:spTree>
      <p:nvGrpSpPr>
        <p:cNvPr id="281" name="Shape 281"/>
        <p:cNvGrpSpPr/>
        <p:nvPr/>
      </p:nvGrpSpPr>
      <p:grpSpPr>
        <a:xfrm>
          <a:off x="0" y="0"/>
          <a:ext cx="0" cy="0"/>
          <a:chOff x="0" y="0"/>
          <a:chExt cx="0" cy="0"/>
        </a:xfrm>
      </p:grpSpPr>
      <p:sp>
        <p:nvSpPr>
          <p:cNvPr id="282" name="Google Shape;282;p66"/>
          <p:cNvSpPr txBox="1"/>
          <p:nvPr>
            <p:ph type="title"/>
          </p:nvPr>
        </p:nvSpPr>
        <p:spPr>
          <a:xfrm>
            <a:off x="415600" y="593367"/>
            <a:ext cx="11360700" cy="763500"/>
          </a:xfrm>
          <a:prstGeom prst="rect">
            <a:avLst/>
          </a:prstGeom>
        </p:spPr>
        <p:txBody>
          <a:bodyPr anchorCtr="0" anchor="ctr" bIns="0" lIns="0" spcFirstLastPara="1" rIns="0" wrap="square" tIns="0">
            <a:no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3" name="Google Shape;283;p66"/>
          <p:cNvSpPr txBox="1"/>
          <p:nvPr>
            <p:ph idx="1" type="body"/>
          </p:nvPr>
        </p:nvSpPr>
        <p:spPr>
          <a:xfrm>
            <a:off x="415600" y="1536633"/>
            <a:ext cx="11360700" cy="4555200"/>
          </a:xfrm>
          <a:prstGeom prst="rect">
            <a:avLst/>
          </a:prstGeom>
        </p:spPr>
        <p:txBody>
          <a:bodyPr anchorCtr="0" anchor="t" bIns="0" lIns="0" spcFirstLastPara="1" rIns="0" wrap="square" tIns="0">
            <a:normAutofit/>
          </a:bodyPr>
          <a:lstStyle>
            <a:lvl1pPr indent="-406400" lvl="0" marL="457200">
              <a:spcBef>
                <a:spcPts val="1000"/>
              </a:spcBef>
              <a:spcAft>
                <a:spcPts val="0"/>
              </a:spcAft>
              <a:buSzPts val="2800"/>
              <a:buChar char="•"/>
              <a:defRPr/>
            </a:lvl1pPr>
            <a:lvl2pPr indent="-381000" lvl="1" marL="914400">
              <a:spcBef>
                <a:spcPts val="500"/>
              </a:spcBef>
              <a:spcAft>
                <a:spcPts val="0"/>
              </a:spcAft>
              <a:buSzPts val="2400"/>
              <a:buChar char="•"/>
              <a:defRPr/>
            </a:lvl2pPr>
            <a:lvl3pPr indent="-355600" lvl="2" marL="1371600">
              <a:spcBef>
                <a:spcPts val="500"/>
              </a:spcBef>
              <a:spcAft>
                <a:spcPts val="0"/>
              </a:spcAft>
              <a:buSzPts val="2000"/>
              <a:buChar char="•"/>
              <a:defRPr/>
            </a:lvl3pPr>
            <a:lvl4pPr indent="-342900" lvl="3" marL="1828800">
              <a:spcBef>
                <a:spcPts val="500"/>
              </a:spcBef>
              <a:spcAft>
                <a:spcPts val="0"/>
              </a:spcAft>
              <a:buSzPts val="1800"/>
              <a:buChar char="•"/>
              <a:defRPr/>
            </a:lvl4pPr>
            <a:lvl5pPr indent="-342900" lvl="4" marL="2286000">
              <a:spcBef>
                <a:spcPts val="500"/>
              </a:spcBef>
              <a:spcAft>
                <a:spcPts val="0"/>
              </a:spcAft>
              <a:buSzPts val="1800"/>
              <a:buChar char="•"/>
              <a:defRPr/>
            </a:lvl5pPr>
            <a:lvl6pPr indent="-342900" lvl="5" marL="2743200">
              <a:spcBef>
                <a:spcPts val="500"/>
              </a:spcBef>
              <a:spcAft>
                <a:spcPts val="0"/>
              </a:spcAft>
              <a:buSzPts val="1800"/>
              <a:buChar char="•"/>
              <a:defRPr/>
            </a:lvl6pPr>
            <a:lvl7pPr indent="-342900" lvl="6" marL="3200400">
              <a:spcBef>
                <a:spcPts val="500"/>
              </a:spcBef>
              <a:spcAft>
                <a:spcPts val="0"/>
              </a:spcAft>
              <a:buSzPts val="1800"/>
              <a:buChar char="•"/>
              <a:defRPr/>
            </a:lvl7pPr>
            <a:lvl8pPr indent="-342900" lvl="7" marL="3657600">
              <a:spcBef>
                <a:spcPts val="500"/>
              </a:spcBef>
              <a:spcAft>
                <a:spcPts val="0"/>
              </a:spcAft>
              <a:buSzPts val="1800"/>
              <a:buChar char="•"/>
              <a:defRPr/>
            </a:lvl8pPr>
            <a:lvl9pPr indent="-342900" lvl="8" marL="4114800">
              <a:spcBef>
                <a:spcPts val="500"/>
              </a:spcBef>
              <a:spcAft>
                <a:spcPts val="0"/>
              </a:spcAft>
              <a:buSzPts val="1800"/>
              <a:buChar char="•"/>
              <a:defRPr/>
            </a:lvl9pPr>
          </a:lstStyle>
          <a:p/>
        </p:txBody>
      </p:sp>
      <p:sp>
        <p:nvSpPr>
          <p:cNvPr id="284" name="Google Shape;284;p66"/>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
  <p:cSld name="TITLE_AND_BODY_2">
    <p:spTree>
      <p:nvGrpSpPr>
        <p:cNvPr id="285" name="Shape 285"/>
        <p:cNvGrpSpPr/>
        <p:nvPr/>
      </p:nvGrpSpPr>
      <p:grpSpPr>
        <a:xfrm>
          <a:off x="0" y="0"/>
          <a:ext cx="0" cy="0"/>
          <a:chOff x="0" y="0"/>
          <a:chExt cx="0" cy="0"/>
        </a:xfrm>
      </p:grpSpPr>
      <p:sp>
        <p:nvSpPr>
          <p:cNvPr id="286" name="Google Shape;286;p67"/>
          <p:cNvSpPr txBox="1"/>
          <p:nvPr>
            <p:ph type="title"/>
          </p:nvPr>
        </p:nvSpPr>
        <p:spPr>
          <a:xfrm>
            <a:off x="415600" y="593367"/>
            <a:ext cx="11360700" cy="763500"/>
          </a:xfrm>
          <a:prstGeom prst="rect">
            <a:avLst/>
          </a:prstGeom>
        </p:spPr>
        <p:txBody>
          <a:bodyPr anchorCtr="0" anchor="ctr" bIns="0" lIns="0" spcFirstLastPara="1" rIns="0" wrap="square" tIns="0">
            <a:no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7" name="Google Shape;287;p67"/>
          <p:cNvSpPr txBox="1"/>
          <p:nvPr>
            <p:ph idx="1" type="body"/>
          </p:nvPr>
        </p:nvSpPr>
        <p:spPr>
          <a:xfrm>
            <a:off x="415600" y="1536633"/>
            <a:ext cx="11360700" cy="4555200"/>
          </a:xfrm>
          <a:prstGeom prst="rect">
            <a:avLst/>
          </a:prstGeom>
        </p:spPr>
        <p:txBody>
          <a:bodyPr anchorCtr="0" anchor="t" bIns="0" lIns="0" spcFirstLastPara="1" rIns="0" wrap="square" tIns="0">
            <a:normAutofit/>
          </a:bodyPr>
          <a:lstStyle>
            <a:lvl1pPr indent="-406400" lvl="0" marL="457200">
              <a:spcBef>
                <a:spcPts val="1000"/>
              </a:spcBef>
              <a:spcAft>
                <a:spcPts val="0"/>
              </a:spcAft>
              <a:buSzPts val="2800"/>
              <a:buChar char="•"/>
              <a:defRPr/>
            </a:lvl1pPr>
            <a:lvl2pPr indent="-381000" lvl="1" marL="914400">
              <a:spcBef>
                <a:spcPts val="500"/>
              </a:spcBef>
              <a:spcAft>
                <a:spcPts val="0"/>
              </a:spcAft>
              <a:buSzPts val="2400"/>
              <a:buChar char="•"/>
              <a:defRPr/>
            </a:lvl2pPr>
            <a:lvl3pPr indent="-355600" lvl="2" marL="1371600">
              <a:spcBef>
                <a:spcPts val="500"/>
              </a:spcBef>
              <a:spcAft>
                <a:spcPts val="0"/>
              </a:spcAft>
              <a:buSzPts val="2000"/>
              <a:buChar char="•"/>
              <a:defRPr/>
            </a:lvl3pPr>
            <a:lvl4pPr indent="-342900" lvl="3" marL="1828800">
              <a:spcBef>
                <a:spcPts val="500"/>
              </a:spcBef>
              <a:spcAft>
                <a:spcPts val="0"/>
              </a:spcAft>
              <a:buSzPts val="1800"/>
              <a:buChar char="•"/>
              <a:defRPr/>
            </a:lvl4pPr>
            <a:lvl5pPr indent="-342900" lvl="4" marL="2286000">
              <a:spcBef>
                <a:spcPts val="500"/>
              </a:spcBef>
              <a:spcAft>
                <a:spcPts val="0"/>
              </a:spcAft>
              <a:buSzPts val="1800"/>
              <a:buChar char="•"/>
              <a:defRPr/>
            </a:lvl5pPr>
            <a:lvl6pPr indent="-342900" lvl="5" marL="2743200">
              <a:spcBef>
                <a:spcPts val="500"/>
              </a:spcBef>
              <a:spcAft>
                <a:spcPts val="0"/>
              </a:spcAft>
              <a:buSzPts val="1800"/>
              <a:buChar char="•"/>
              <a:defRPr/>
            </a:lvl6pPr>
            <a:lvl7pPr indent="-342900" lvl="6" marL="3200400">
              <a:spcBef>
                <a:spcPts val="500"/>
              </a:spcBef>
              <a:spcAft>
                <a:spcPts val="0"/>
              </a:spcAft>
              <a:buSzPts val="1800"/>
              <a:buChar char="•"/>
              <a:defRPr/>
            </a:lvl7pPr>
            <a:lvl8pPr indent="-342900" lvl="7" marL="3657600">
              <a:spcBef>
                <a:spcPts val="500"/>
              </a:spcBef>
              <a:spcAft>
                <a:spcPts val="0"/>
              </a:spcAft>
              <a:buSzPts val="1800"/>
              <a:buChar char="•"/>
              <a:defRPr/>
            </a:lvl8pPr>
            <a:lvl9pPr indent="-342900" lvl="8" marL="4114800">
              <a:spcBef>
                <a:spcPts val="500"/>
              </a:spcBef>
              <a:spcAft>
                <a:spcPts val="0"/>
              </a:spcAft>
              <a:buSzPts val="1800"/>
              <a:buChar char="•"/>
              <a:defRPr/>
            </a:lvl9pPr>
          </a:lstStyle>
          <a:p/>
        </p:txBody>
      </p:sp>
      <p:sp>
        <p:nvSpPr>
          <p:cNvPr id="288" name="Google Shape;288;p67"/>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3">
  <p:cSld name="TITLE_AND_BODY_3">
    <p:spTree>
      <p:nvGrpSpPr>
        <p:cNvPr id="289" name="Shape 289"/>
        <p:cNvGrpSpPr/>
        <p:nvPr/>
      </p:nvGrpSpPr>
      <p:grpSpPr>
        <a:xfrm>
          <a:off x="0" y="0"/>
          <a:ext cx="0" cy="0"/>
          <a:chOff x="0" y="0"/>
          <a:chExt cx="0" cy="0"/>
        </a:xfrm>
      </p:grpSpPr>
      <p:sp>
        <p:nvSpPr>
          <p:cNvPr id="290" name="Google Shape;290;p68"/>
          <p:cNvSpPr txBox="1"/>
          <p:nvPr>
            <p:ph type="title"/>
          </p:nvPr>
        </p:nvSpPr>
        <p:spPr>
          <a:xfrm>
            <a:off x="415600" y="593367"/>
            <a:ext cx="11360700" cy="763500"/>
          </a:xfrm>
          <a:prstGeom prst="rect">
            <a:avLst/>
          </a:prstGeom>
        </p:spPr>
        <p:txBody>
          <a:bodyPr anchorCtr="0" anchor="ctr" bIns="0" lIns="0" spcFirstLastPara="1" rIns="0" wrap="square" tIns="0">
            <a:no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1" name="Google Shape;291;p68"/>
          <p:cNvSpPr txBox="1"/>
          <p:nvPr>
            <p:ph idx="1" type="body"/>
          </p:nvPr>
        </p:nvSpPr>
        <p:spPr>
          <a:xfrm>
            <a:off x="415600" y="1536633"/>
            <a:ext cx="11360700" cy="4555200"/>
          </a:xfrm>
          <a:prstGeom prst="rect">
            <a:avLst/>
          </a:prstGeom>
        </p:spPr>
        <p:txBody>
          <a:bodyPr anchorCtr="0" anchor="t" bIns="0" lIns="0" spcFirstLastPara="1" rIns="0" wrap="square" tIns="0">
            <a:normAutofit/>
          </a:bodyPr>
          <a:lstStyle>
            <a:lvl1pPr indent="-406400" lvl="0" marL="457200">
              <a:spcBef>
                <a:spcPts val="1000"/>
              </a:spcBef>
              <a:spcAft>
                <a:spcPts val="0"/>
              </a:spcAft>
              <a:buSzPts val="2800"/>
              <a:buChar char="•"/>
              <a:defRPr/>
            </a:lvl1pPr>
            <a:lvl2pPr indent="-381000" lvl="1" marL="914400">
              <a:spcBef>
                <a:spcPts val="500"/>
              </a:spcBef>
              <a:spcAft>
                <a:spcPts val="0"/>
              </a:spcAft>
              <a:buSzPts val="2400"/>
              <a:buChar char="•"/>
              <a:defRPr/>
            </a:lvl2pPr>
            <a:lvl3pPr indent="-355600" lvl="2" marL="1371600">
              <a:spcBef>
                <a:spcPts val="500"/>
              </a:spcBef>
              <a:spcAft>
                <a:spcPts val="0"/>
              </a:spcAft>
              <a:buSzPts val="2000"/>
              <a:buChar char="•"/>
              <a:defRPr/>
            </a:lvl3pPr>
            <a:lvl4pPr indent="-342900" lvl="3" marL="1828800">
              <a:spcBef>
                <a:spcPts val="500"/>
              </a:spcBef>
              <a:spcAft>
                <a:spcPts val="0"/>
              </a:spcAft>
              <a:buSzPts val="1800"/>
              <a:buChar char="•"/>
              <a:defRPr/>
            </a:lvl4pPr>
            <a:lvl5pPr indent="-342900" lvl="4" marL="2286000">
              <a:spcBef>
                <a:spcPts val="500"/>
              </a:spcBef>
              <a:spcAft>
                <a:spcPts val="0"/>
              </a:spcAft>
              <a:buSzPts val="1800"/>
              <a:buChar char="•"/>
              <a:defRPr/>
            </a:lvl5pPr>
            <a:lvl6pPr indent="-342900" lvl="5" marL="2743200">
              <a:spcBef>
                <a:spcPts val="500"/>
              </a:spcBef>
              <a:spcAft>
                <a:spcPts val="0"/>
              </a:spcAft>
              <a:buSzPts val="1800"/>
              <a:buChar char="•"/>
              <a:defRPr/>
            </a:lvl6pPr>
            <a:lvl7pPr indent="-342900" lvl="6" marL="3200400">
              <a:spcBef>
                <a:spcPts val="500"/>
              </a:spcBef>
              <a:spcAft>
                <a:spcPts val="0"/>
              </a:spcAft>
              <a:buSzPts val="1800"/>
              <a:buChar char="•"/>
              <a:defRPr/>
            </a:lvl7pPr>
            <a:lvl8pPr indent="-342900" lvl="7" marL="3657600">
              <a:spcBef>
                <a:spcPts val="500"/>
              </a:spcBef>
              <a:spcAft>
                <a:spcPts val="0"/>
              </a:spcAft>
              <a:buSzPts val="1800"/>
              <a:buChar char="•"/>
              <a:defRPr/>
            </a:lvl8pPr>
            <a:lvl9pPr indent="-342900" lvl="8" marL="4114800">
              <a:spcBef>
                <a:spcPts val="500"/>
              </a:spcBef>
              <a:spcAft>
                <a:spcPts val="0"/>
              </a:spcAft>
              <a:buSzPts val="1800"/>
              <a:buChar char="•"/>
              <a:defRPr/>
            </a:lvl9pPr>
          </a:lstStyle>
          <a:p/>
        </p:txBody>
      </p:sp>
      <p:sp>
        <p:nvSpPr>
          <p:cNvPr id="292" name="Google Shape;292;p6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4">
  <p:cSld name="TITLE_AND_BODY_4">
    <p:spTree>
      <p:nvGrpSpPr>
        <p:cNvPr id="293" name="Shape 293"/>
        <p:cNvGrpSpPr/>
        <p:nvPr/>
      </p:nvGrpSpPr>
      <p:grpSpPr>
        <a:xfrm>
          <a:off x="0" y="0"/>
          <a:ext cx="0" cy="0"/>
          <a:chOff x="0" y="0"/>
          <a:chExt cx="0" cy="0"/>
        </a:xfrm>
      </p:grpSpPr>
      <p:sp>
        <p:nvSpPr>
          <p:cNvPr id="294" name="Google Shape;294;p69"/>
          <p:cNvSpPr txBox="1"/>
          <p:nvPr>
            <p:ph type="title"/>
          </p:nvPr>
        </p:nvSpPr>
        <p:spPr>
          <a:xfrm>
            <a:off x="415600" y="593367"/>
            <a:ext cx="11360700" cy="763500"/>
          </a:xfrm>
          <a:prstGeom prst="rect">
            <a:avLst/>
          </a:prstGeom>
        </p:spPr>
        <p:txBody>
          <a:bodyPr anchorCtr="0" anchor="ctr" bIns="0" lIns="0" spcFirstLastPara="1" rIns="0" wrap="square" tIns="0">
            <a:no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5" name="Google Shape;295;p69"/>
          <p:cNvSpPr txBox="1"/>
          <p:nvPr>
            <p:ph idx="1" type="body"/>
          </p:nvPr>
        </p:nvSpPr>
        <p:spPr>
          <a:xfrm>
            <a:off x="415600" y="1536633"/>
            <a:ext cx="11360700" cy="4555200"/>
          </a:xfrm>
          <a:prstGeom prst="rect">
            <a:avLst/>
          </a:prstGeom>
        </p:spPr>
        <p:txBody>
          <a:bodyPr anchorCtr="0" anchor="t" bIns="0" lIns="0" spcFirstLastPara="1" rIns="0" wrap="square" tIns="0">
            <a:normAutofit/>
          </a:bodyPr>
          <a:lstStyle>
            <a:lvl1pPr indent="-406400" lvl="0" marL="457200">
              <a:spcBef>
                <a:spcPts val="1000"/>
              </a:spcBef>
              <a:spcAft>
                <a:spcPts val="0"/>
              </a:spcAft>
              <a:buSzPts val="2800"/>
              <a:buChar char="•"/>
              <a:defRPr/>
            </a:lvl1pPr>
            <a:lvl2pPr indent="-381000" lvl="1" marL="914400">
              <a:spcBef>
                <a:spcPts val="500"/>
              </a:spcBef>
              <a:spcAft>
                <a:spcPts val="0"/>
              </a:spcAft>
              <a:buSzPts val="2400"/>
              <a:buChar char="•"/>
              <a:defRPr/>
            </a:lvl2pPr>
            <a:lvl3pPr indent="-355600" lvl="2" marL="1371600">
              <a:spcBef>
                <a:spcPts val="500"/>
              </a:spcBef>
              <a:spcAft>
                <a:spcPts val="0"/>
              </a:spcAft>
              <a:buSzPts val="2000"/>
              <a:buChar char="•"/>
              <a:defRPr/>
            </a:lvl3pPr>
            <a:lvl4pPr indent="-342900" lvl="3" marL="1828800">
              <a:spcBef>
                <a:spcPts val="500"/>
              </a:spcBef>
              <a:spcAft>
                <a:spcPts val="0"/>
              </a:spcAft>
              <a:buSzPts val="1800"/>
              <a:buChar char="•"/>
              <a:defRPr/>
            </a:lvl4pPr>
            <a:lvl5pPr indent="-342900" lvl="4" marL="2286000">
              <a:spcBef>
                <a:spcPts val="500"/>
              </a:spcBef>
              <a:spcAft>
                <a:spcPts val="0"/>
              </a:spcAft>
              <a:buSzPts val="1800"/>
              <a:buChar char="•"/>
              <a:defRPr/>
            </a:lvl5pPr>
            <a:lvl6pPr indent="-342900" lvl="5" marL="2743200">
              <a:spcBef>
                <a:spcPts val="500"/>
              </a:spcBef>
              <a:spcAft>
                <a:spcPts val="0"/>
              </a:spcAft>
              <a:buSzPts val="1800"/>
              <a:buChar char="•"/>
              <a:defRPr/>
            </a:lvl6pPr>
            <a:lvl7pPr indent="-342900" lvl="6" marL="3200400">
              <a:spcBef>
                <a:spcPts val="500"/>
              </a:spcBef>
              <a:spcAft>
                <a:spcPts val="0"/>
              </a:spcAft>
              <a:buSzPts val="1800"/>
              <a:buChar char="•"/>
              <a:defRPr/>
            </a:lvl7pPr>
            <a:lvl8pPr indent="-342900" lvl="7" marL="3657600">
              <a:spcBef>
                <a:spcPts val="500"/>
              </a:spcBef>
              <a:spcAft>
                <a:spcPts val="0"/>
              </a:spcAft>
              <a:buSzPts val="1800"/>
              <a:buChar char="•"/>
              <a:defRPr/>
            </a:lvl8pPr>
            <a:lvl9pPr indent="-342900" lvl="8" marL="4114800">
              <a:spcBef>
                <a:spcPts val="500"/>
              </a:spcBef>
              <a:spcAft>
                <a:spcPts val="0"/>
              </a:spcAft>
              <a:buSzPts val="1800"/>
              <a:buChar char="•"/>
              <a:defRPr/>
            </a:lvl9pPr>
          </a:lstStyle>
          <a:p/>
        </p:txBody>
      </p:sp>
      <p:sp>
        <p:nvSpPr>
          <p:cNvPr id="296" name="Google Shape;296;p69"/>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5">
  <p:cSld name="TITLE_AND_BODY_5">
    <p:spTree>
      <p:nvGrpSpPr>
        <p:cNvPr id="297" name="Shape 297"/>
        <p:cNvGrpSpPr/>
        <p:nvPr/>
      </p:nvGrpSpPr>
      <p:grpSpPr>
        <a:xfrm>
          <a:off x="0" y="0"/>
          <a:ext cx="0" cy="0"/>
          <a:chOff x="0" y="0"/>
          <a:chExt cx="0" cy="0"/>
        </a:xfrm>
      </p:grpSpPr>
      <p:sp>
        <p:nvSpPr>
          <p:cNvPr id="298" name="Google Shape;298;p70"/>
          <p:cNvSpPr txBox="1"/>
          <p:nvPr>
            <p:ph type="title"/>
          </p:nvPr>
        </p:nvSpPr>
        <p:spPr>
          <a:xfrm>
            <a:off x="415600" y="593367"/>
            <a:ext cx="11360700" cy="763500"/>
          </a:xfrm>
          <a:prstGeom prst="rect">
            <a:avLst/>
          </a:prstGeom>
        </p:spPr>
        <p:txBody>
          <a:bodyPr anchorCtr="0" anchor="ctr" bIns="0" lIns="0" spcFirstLastPara="1" rIns="0" wrap="square" tIns="0">
            <a:no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9" name="Google Shape;299;p70"/>
          <p:cNvSpPr txBox="1"/>
          <p:nvPr>
            <p:ph idx="1" type="body"/>
          </p:nvPr>
        </p:nvSpPr>
        <p:spPr>
          <a:xfrm>
            <a:off x="415600" y="1536633"/>
            <a:ext cx="11360700" cy="4555200"/>
          </a:xfrm>
          <a:prstGeom prst="rect">
            <a:avLst/>
          </a:prstGeom>
        </p:spPr>
        <p:txBody>
          <a:bodyPr anchorCtr="0" anchor="t" bIns="0" lIns="0" spcFirstLastPara="1" rIns="0" wrap="square" tIns="0">
            <a:normAutofit/>
          </a:bodyPr>
          <a:lstStyle>
            <a:lvl1pPr indent="-406400" lvl="0" marL="457200">
              <a:spcBef>
                <a:spcPts val="1000"/>
              </a:spcBef>
              <a:spcAft>
                <a:spcPts val="0"/>
              </a:spcAft>
              <a:buSzPts val="2800"/>
              <a:buChar char="•"/>
              <a:defRPr/>
            </a:lvl1pPr>
            <a:lvl2pPr indent="-381000" lvl="1" marL="914400">
              <a:spcBef>
                <a:spcPts val="500"/>
              </a:spcBef>
              <a:spcAft>
                <a:spcPts val="0"/>
              </a:spcAft>
              <a:buSzPts val="2400"/>
              <a:buChar char="•"/>
              <a:defRPr/>
            </a:lvl2pPr>
            <a:lvl3pPr indent="-355600" lvl="2" marL="1371600">
              <a:spcBef>
                <a:spcPts val="500"/>
              </a:spcBef>
              <a:spcAft>
                <a:spcPts val="0"/>
              </a:spcAft>
              <a:buSzPts val="2000"/>
              <a:buChar char="•"/>
              <a:defRPr/>
            </a:lvl3pPr>
            <a:lvl4pPr indent="-342900" lvl="3" marL="1828800">
              <a:spcBef>
                <a:spcPts val="500"/>
              </a:spcBef>
              <a:spcAft>
                <a:spcPts val="0"/>
              </a:spcAft>
              <a:buSzPts val="1800"/>
              <a:buChar char="•"/>
              <a:defRPr/>
            </a:lvl4pPr>
            <a:lvl5pPr indent="-342900" lvl="4" marL="2286000">
              <a:spcBef>
                <a:spcPts val="500"/>
              </a:spcBef>
              <a:spcAft>
                <a:spcPts val="0"/>
              </a:spcAft>
              <a:buSzPts val="1800"/>
              <a:buChar char="•"/>
              <a:defRPr/>
            </a:lvl5pPr>
            <a:lvl6pPr indent="-342900" lvl="5" marL="2743200">
              <a:spcBef>
                <a:spcPts val="500"/>
              </a:spcBef>
              <a:spcAft>
                <a:spcPts val="0"/>
              </a:spcAft>
              <a:buSzPts val="1800"/>
              <a:buChar char="•"/>
              <a:defRPr/>
            </a:lvl6pPr>
            <a:lvl7pPr indent="-342900" lvl="6" marL="3200400">
              <a:spcBef>
                <a:spcPts val="500"/>
              </a:spcBef>
              <a:spcAft>
                <a:spcPts val="0"/>
              </a:spcAft>
              <a:buSzPts val="1800"/>
              <a:buChar char="•"/>
              <a:defRPr/>
            </a:lvl7pPr>
            <a:lvl8pPr indent="-342900" lvl="7" marL="3657600">
              <a:spcBef>
                <a:spcPts val="500"/>
              </a:spcBef>
              <a:spcAft>
                <a:spcPts val="0"/>
              </a:spcAft>
              <a:buSzPts val="1800"/>
              <a:buChar char="•"/>
              <a:defRPr/>
            </a:lvl8pPr>
            <a:lvl9pPr indent="-342900" lvl="8" marL="4114800">
              <a:spcBef>
                <a:spcPts val="500"/>
              </a:spcBef>
              <a:spcAft>
                <a:spcPts val="0"/>
              </a:spcAft>
              <a:buSzPts val="1800"/>
              <a:buChar char="•"/>
              <a:defRPr/>
            </a:lvl9pPr>
          </a:lstStyle>
          <a:p/>
        </p:txBody>
      </p:sp>
      <p:sp>
        <p:nvSpPr>
          <p:cNvPr id="300" name="Google Shape;300;p70"/>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6">
  <p:cSld name="TITLE_AND_BODY_6">
    <p:spTree>
      <p:nvGrpSpPr>
        <p:cNvPr id="301" name="Shape 301"/>
        <p:cNvGrpSpPr/>
        <p:nvPr/>
      </p:nvGrpSpPr>
      <p:grpSpPr>
        <a:xfrm>
          <a:off x="0" y="0"/>
          <a:ext cx="0" cy="0"/>
          <a:chOff x="0" y="0"/>
          <a:chExt cx="0" cy="0"/>
        </a:xfrm>
      </p:grpSpPr>
      <p:sp>
        <p:nvSpPr>
          <p:cNvPr id="302" name="Google Shape;302;p71"/>
          <p:cNvSpPr txBox="1"/>
          <p:nvPr>
            <p:ph type="title"/>
          </p:nvPr>
        </p:nvSpPr>
        <p:spPr>
          <a:xfrm>
            <a:off x="415600" y="593367"/>
            <a:ext cx="11360700" cy="763500"/>
          </a:xfrm>
          <a:prstGeom prst="rect">
            <a:avLst/>
          </a:prstGeom>
        </p:spPr>
        <p:txBody>
          <a:bodyPr anchorCtr="0" anchor="ctr" bIns="0" lIns="0" spcFirstLastPara="1" rIns="0" wrap="square" tIns="0">
            <a:no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3" name="Google Shape;303;p71"/>
          <p:cNvSpPr txBox="1"/>
          <p:nvPr>
            <p:ph idx="1" type="body"/>
          </p:nvPr>
        </p:nvSpPr>
        <p:spPr>
          <a:xfrm>
            <a:off x="415600" y="1536633"/>
            <a:ext cx="11360700" cy="4555200"/>
          </a:xfrm>
          <a:prstGeom prst="rect">
            <a:avLst/>
          </a:prstGeom>
        </p:spPr>
        <p:txBody>
          <a:bodyPr anchorCtr="0" anchor="t" bIns="0" lIns="0" spcFirstLastPara="1" rIns="0" wrap="square" tIns="0">
            <a:normAutofit/>
          </a:bodyPr>
          <a:lstStyle>
            <a:lvl1pPr indent="-406400" lvl="0" marL="457200">
              <a:spcBef>
                <a:spcPts val="1000"/>
              </a:spcBef>
              <a:spcAft>
                <a:spcPts val="0"/>
              </a:spcAft>
              <a:buSzPts val="2800"/>
              <a:buChar char="•"/>
              <a:defRPr/>
            </a:lvl1pPr>
            <a:lvl2pPr indent="-381000" lvl="1" marL="914400">
              <a:spcBef>
                <a:spcPts val="500"/>
              </a:spcBef>
              <a:spcAft>
                <a:spcPts val="0"/>
              </a:spcAft>
              <a:buSzPts val="2400"/>
              <a:buChar char="•"/>
              <a:defRPr/>
            </a:lvl2pPr>
            <a:lvl3pPr indent="-355600" lvl="2" marL="1371600">
              <a:spcBef>
                <a:spcPts val="500"/>
              </a:spcBef>
              <a:spcAft>
                <a:spcPts val="0"/>
              </a:spcAft>
              <a:buSzPts val="2000"/>
              <a:buChar char="•"/>
              <a:defRPr/>
            </a:lvl3pPr>
            <a:lvl4pPr indent="-342900" lvl="3" marL="1828800">
              <a:spcBef>
                <a:spcPts val="500"/>
              </a:spcBef>
              <a:spcAft>
                <a:spcPts val="0"/>
              </a:spcAft>
              <a:buSzPts val="1800"/>
              <a:buChar char="•"/>
              <a:defRPr/>
            </a:lvl4pPr>
            <a:lvl5pPr indent="-342900" lvl="4" marL="2286000">
              <a:spcBef>
                <a:spcPts val="500"/>
              </a:spcBef>
              <a:spcAft>
                <a:spcPts val="0"/>
              </a:spcAft>
              <a:buSzPts val="1800"/>
              <a:buChar char="•"/>
              <a:defRPr/>
            </a:lvl5pPr>
            <a:lvl6pPr indent="-342900" lvl="5" marL="2743200">
              <a:spcBef>
                <a:spcPts val="500"/>
              </a:spcBef>
              <a:spcAft>
                <a:spcPts val="0"/>
              </a:spcAft>
              <a:buSzPts val="1800"/>
              <a:buChar char="•"/>
              <a:defRPr/>
            </a:lvl6pPr>
            <a:lvl7pPr indent="-342900" lvl="6" marL="3200400">
              <a:spcBef>
                <a:spcPts val="500"/>
              </a:spcBef>
              <a:spcAft>
                <a:spcPts val="0"/>
              </a:spcAft>
              <a:buSzPts val="1800"/>
              <a:buChar char="•"/>
              <a:defRPr/>
            </a:lvl7pPr>
            <a:lvl8pPr indent="-342900" lvl="7" marL="3657600">
              <a:spcBef>
                <a:spcPts val="500"/>
              </a:spcBef>
              <a:spcAft>
                <a:spcPts val="0"/>
              </a:spcAft>
              <a:buSzPts val="1800"/>
              <a:buChar char="•"/>
              <a:defRPr/>
            </a:lvl8pPr>
            <a:lvl9pPr indent="-342900" lvl="8" marL="4114800">
              <a:spcBef>
                <a:spcPts val="500"/>
              </a:spcBef>
              <a:spcAft>
                <a:spcPts val="0"/>
              </a:spcAft>
              <a:buSzPts val="1800"/>
              <a:buChar char="•"/>
              <a:defRPr/>
            </a:lvl9pPr>
          </a:lstStyle>
          <a:p/>
        </p:txBody>
      </p:sp>
      <p:sp>
        <p:nvSpPr>
          <p:cNvPr id="304" name="Google Shape;304;p7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7">
  <p:cSld name="TITLE_AND_BODY_7">
    <p:spTree>
      <p:nvGrpSpPr>
        <p:cNvPr id="305" name="Shape 305"/>
        <p:cNvGrpSpPr/>
        <p:nvPr/>
      </p:nvGrpSpPr>
      <p:grpSpPr>
        <a:xfrm>
          <a:off x="0" y="0"/>
          <a:ext cx="0" cy="0"/>
          <a:chOff x="0" y="0"/>
          <a:chExt cx="0" cy="0"/>
        </a:xfrm>
      </p:grpSpPr>
      <p:sp>
        <p:nvSpPr>
          <p:cNvPr id="306" name="Google Shape;306;p72"/>
          <p:cNvSpPr txBox="1"/>
          <p:nvPr>
            <p:ph type="title"/>
          </p:nvPr>
        </p:nvSpPr>
        <p:spPr>
          <a:xfrm>
            <a:off x="415600" y="593367"/>
            <a:ext cx="11360700" cy="763500"/>
          </a:xfrm>
          <a:prstGeom prst="rect">
            <a:avLst/>
          </a:prstGeom>
        </p:spPr>
        <p:txBody>
          <a:bodyPr anchorCtr="0" anchor="ctr" bIns="0" lIns="0" spcFirstLastPara="1" rIns="0" wrap="square" tIns="0">
            <a:noAutofit/>
          </a:bodyPr>
          <a:lstStyle>
            <a:lvl1pPr lvl="0">
              <a:spcBef>
                <a:spcPts val="0"/>
              </a:spcBef>
              <a:spcAft>
                <a:spcPts val="0"/>
              </a:spcAft>
              <a:buSzPts val="4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72"/>
          <p:cNvSpPr txBox="1"/>
          <p:nvPr>
            <p:ph idx="1" type="body"/>
          </p:nvPr>
        </p:nvSpPr>
        <p:spPr>
          <a:xfrm>
            <a:off x="415600" y="1536633"/>
            <a:ext cx="11360700" cy="4555200"/>
          </a:xfrm>
          <a:prstGeom prst="rect">
            <a:avLst/>
          </a:prstGeom>
        </p:spPr>
        <p:txBody>
          <a:bodyPr anchorCtr="0" anchor="t" bIns="0" lIns="0" spcFirstLastPara="1" rIns="0" wrap="square" tIns="0">
            <a:normAutofit/>
          </a:bodyPr>
          <a:lstStyle>
            <a:lvl1pPr indent="-406400" lvl="0" marL="457200">
              <a:spcBef>
                <a:spcPts val="1000"/>
              </a:spcBef>
              <a:spcAft>
                <a:spcPts val="0"/>
              </a:spcAft>
              <a:buSzPts val="2800"/>
              <a:buChar char="•"/>
              <a:defRPr/>
            </a:lvl1pPr>
            <a:lvl2pPr indent="-381000" lvl="1" marL="914400">
              <a:spcBef>
                <a:spcPts val="500"/>
              </a:spcBef>
              <a:spcAft>
                <a:spcPts val="0"/>
              </a:spcAft>
              <a:buSzPts val="2400"/>
              <a:buChar char="•"/>
              <a:defRPr/>
            </a:lvl2pPr>
            <a:lvl3pPr indent="-355600" lvl="2" marL="1371600">
              <a:spcBef>
                <a:spcPts val="500"/>
              </a:spcBef>
              <a:spcAft>
                <a:spcPts val="0"/>
              </a:spcAft>
              <a:buSzPts val="2000"/>
              <a:buChar char="•"/>
              <a:defRPr/>
            </a:lvl3pPr>
            <a:lvl4pPr indent="-342900" lvl="3" marL="1828800">
              <a:spcBef>
                <a:spcPts val="500"/>
              </a:spcBef>
              <a:spcAft>
                <a:spcPts val="0"/>
              </a:spcAft>
              <a:buSzPts val="1800"/>
              <a:buChar char="•"/>
              <a:defRPr/>
            </a:lvl4pPr>
            <a:lvl5pPr indent="-342900" lvl="4" marL="2286000">
              <a:spcBef>
                <a:spcPts val="500"/>
              </a:spcBef>
              <a:spcAft>
                <a:spcPts val="0"/>
              </a:spcAft>
              <a:buSzPts val="1800"/>
              <a:buChar char="•"/>
              <a:defRPr/>
            </a:lvl5pPr>
            <a:lvl6pPr indent="-342900" lvl="5" marL="2743200">
              <a:spcBef>
                <a:spcPts val="500"/>
              </a:spcBef>
              <a:spcAft>
                <a:spcPts val="0"/>
              </a:spcAft>
              <a:buSzPts val="1800"/>
              <a:buChar char="•"/>
              <a:defRPr/>
            </a:lvl6pPr>
            <a:lvl7pPr indent="-342900" lvl="6" marL="3200400">
              <a:spcBef>
                <a:spcPts val="500"/>
              </a:spcBef>
              <a:spcAft>
                <a:spcPts val="0"/>
              </a:spcAft>
              <a:buSzPts val="1800"/>
              <a:buChar char="•"/>
              <a:defRPr/>
            </a:lvl7pPr>
            <a:lvl8pPr indent="-342900" lvl="7" marL="3657600">
              <a:spcBef>
                <a:spcPts val="500"/>
              </a:spcBef>
              <a:spcAft>
                <a:spcPts val="0"/>
              </a:spcAft>
              <a:buSzPts val="1800"/>
              <a:buChar char="•"/>
              <a:defRPr/>
            </a:lvl8pPr>
            <a:lvl9pPr indent="-342900" lvl="8" marL="4114800">
              <a:spcBef>
                <a:spcPts val="500"/>
              </a:spcBef>
              <a:spcAft>
                <a:spcPts val="0"/>
              </a:spcAft>
              <a:buSzPts val="1800"/>
              <a:buChar char="•"/>
              <a:defRPr/>
            </a:lvl9pPr>
          </a:lstStyle>
          <a:p/>
        </p:txBody>
      </p:sp>
      <p:sp>
        <p:nvSpPr>
          <p:cNvPr id="308" name="Google Shape;308;p72"/>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_AND_BODY_8">
    <p:spTree>
      <p:nvGrpSpPr>
        <p:cNvPr id="309" name="Shape 309"/>
        <p:cNvGrpSpPr/>
        <p:nvPr/>
      </p:nvGrpSpPr>
      <p:grpSpPr>
        <a:xfrm>
          <a:off x="0" y="0"/>
          <a:ext cx="0" cy="0"/>
          <a:chOff x="0" y="0"/>
          <a:chExt cx="0" cy="0"/>
        </a:xfrm>
      </p:grpSpPr>
      <p:sp>
        <p:nvSpPr>
          <p:cNvPr id="310" name="Google Shape;310;p73"/>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p:txBody>
      </p:sp>
      <p:sp>
        <p:nvSpPr>
          <p:cNvPr id="311" name="Google Shape;311;p73"/>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gn="l">
              <a:lnSpc>
                <a:spcPct val="115000"/>
              </a:lnSpc>
              <a:spcBef>
                <a:spcPts val="0"/>
              </a:spcBef>
              <a:spcAft>
                <a:spcPts val="0"/>
              </a:spcAft>
              <a:buSzPts val="2400"/>
              <a:buChar char="●"/>
              <a:defRPr/>
            </a:lvl1pPr>
            <a:lvl2pPr indent="-349250" lvl="1" marL="914400" algn="l">
              <a:lnSpc>
                <a:spcPct val="115000"/>
              </a:lnSpc>
              <a:spcBef>
                <a:spcPts val="0"/>
              </a:spcBef>
              <a:spcAft>
                <a:spcPts val="0"/>
              </a:spcAft>
              <a:buSzPts val="1900"/>
              <a:buChar char="○"/>
              <a:defRPr/>
            </a:lvl2pPr>
            <a:lvl3pPr indent="-349250" lvl="2" marL="1371600" algn="l">
              <a:lnSpc>
                <a:spcPct val="115000"/>
              </a:lnSpc>
              <a:spcBef>
                <a:spcPts val="0"/>
              </a:spcBef>
              <a:spcAft>
                <a:spcPts val="0"/>
              </a:spcAft>
              <a:buSzPts val="1900"/>
              <a:buChar char="■"/>
              <a:defRPr/>
            </a:lvl3pPr>
            <a:lvl4pPr indent="-349250" lvl="3" marL="1828800" algn="l">
              <a:lnSpc>
                <a:spcPct val="115000"/>
              </a:lnSpc>
              <a:spcBef>
                <a:spcPts val="0"/>
              </a:spcBef>
              <a:spcAft>
                <a:spcPts val="0"/>
              </a:spcAft>
              <a:buSzPts val="1900"/>
              <a:buChar char="●"/>
              <a:defRPr/>
            </a:lvl4pPr>
            <a:lvl5pPr indent="-349250" lvl="4" marL="2286000" algn="l">
              <a:lnSpc>
                <a:spcPct val="115000"/>
              </a:lnSpc>
              <a:spcBef>
                <a:spcPts val="0"/>
              </a:spcBef>
              <a:spcAft>
                <a:spcPts val="0"/>
              </a:spcAft>
              <a:buSzPts val="1900"/>
              <a:buChar char="○"/>
              <a:defRPr/>
            </a:lvl5pPr>
            <a:lvl6pPr indent="-349250" lvl="5" marL="2743200" algn="l">
              <a:lnSpc>
                <a:spcPct val="115000"/>
              </a:lnSpc>
              <a:spcBef>
                <a:spcPts val="0"/>
              </a:spcBef>
              <a:spcAft>
                <a:spcPts val="0"/>
              </a:spcAft>
              <a:buSzPts val="1900"/>
              <a:buChar char="■"/>
              <a:defRPr/>
            </a:lvl6pPr>
            <a:lvl7pPr indent="-349250" lvl="6" marL="3200400" algn="l">
              <a:lnSpc>
                <a:spcPct val="115000"/>
              </a:lnSpc>
              <a:spcBef>
                <a:spcPts val="0"/>
              </a:spcBef>
              <a:spcAft>
                <a:spcPts val="0"/>
              </a:spcAft>
              <a:buSzPts val="1900"/>
              <a:buChar char="●"/>
              <a:defRPr/>
            </a:lvl7pPr>
            <a:lvl8pPr indent="-349250" lvl="7" marL="3657600" algn="l">
              <a:lnSpc>
                <a:spcPct val="115000"/>
              </a:lnSpc>
              <a:spcBef>
                <a:spcPts val="0"/>
              </a:spcBef>
              <a:spcAft>
                <a:spcPts val="0"/>
              </a:spcAft>
              <a:buSzPts val="1900"/>
              <a:buChar char="○"/>
              <a:defRPr/>
            </a:lvl8pPr>
            <a:lvl9pPr indent="-349250" lvl="8" marL="4114800" algn="l">
              <a:lnSpc>
                <a:spcPct val="115000"/>
              </a:lnSpc>
              <a:spcBef>
                <a:spcPts val="0"/>
              </a:spcBef>
              <a:spcAft>
                <a:spcPts val="0"/>
              </a:spcAft>
              <a:buSzPts val="1900"/>
              <a:buChar char="■"/>
              <a:defRPr/>
            </a:lvl9pPr>
          </a:lstStyle>
          <a:p/>
        </p:txBody>
      </p:sp>
      <p:sp>
        <p:nvSpPr>
          <p:cNvPr id="312" name="Google Shape;312;p73"/>
          <p:cNvSpPr txBox="1"/>
          <p:nvPr>
            <p:ph idx="12" type="sldNum"/>
          </p:nvPr>
        </p:nvSpPr>
        <p:spPr>
          <a:xfrm>
            <a:off x="11296611" y="6217623"/>
            <a:ext cx="731700" cy="524700"/>
          </a:xfrm>
          <a:prstGeom prst="rect">
            <a:avLst/>
          </a:prstGeom>
          <a:noFill/>
          <a:ln>
            <a:noFill/>
          </a:ln>
        </p:spPr>
        <p:txBody>
          <a:bodyPr anchorCtr="0" anchor="ctr" bIns="121900" lIns="121900" spcFirstLastPara="1" rIns="121900" wrap="square" tIns="121900">
            <a:norm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17" name="Shape 317"/>
        <p:cNvGrpSpPr/>
        <p:nvPr/>
      </p:nvGrpSpPr>
      <p:grpSpPr>
        <a:xfrm>
          <a:off x="0" y="0"/>
          <a:ext cx="0" cy="0"/>
          <a:chOff x="0" y="0"/>
          <a:chExt cx="0" cy="0"/>
        </a:xfrm>
      </p:grpSpPr>
      <p:sp>
        <p:nvSpPr>
          <p:cNvPr id="318" name="Google Shape;318;p75"/>
          <p:cNvSpPr txBox="1"/>
          <p:nvPr>
            <p:ph type="ctrTitle"/>
          </p:nvPr>
        </p:nvSpPr>
        <p:spPr>
          <a:xfrm>
            <a:off x="415611" y="992767"/>
            <a:ext cx="11360700" cy="27369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319" name="Google Shape;319;p75"/>
          <p:cNvSpPr txBox="1"/>
          <p:nvPr>
            <p:ph idx="1" type="subTitle"/>
          </p:nvPr>
        </p:nvSpPr>
        <p:spPr>
          <a:xfrm>
            <a:off x="415600" y="3778833"/>
            <a:ext cx="11360700" cy="10569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320" name="Google Shape;320;p7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8" name="Shape 28"/>
        <p:cNvGrpSpPr/>
        <p:nvPr/>
      </p:nvGrpSpPr>
      <p:grpSpPr>
        <a:xfrm>
          <a:off x="0" y="0"/>
          <a:ext cx="0" cy="0"/>
          <a:chOff x="0" y="0"/>
          <a:chExt cx="0" cy="0"/>
        </a:xfrm>
      </p:grpSpPr>
      <p:sp>
        <p:nvSpPr>
          <p:cNvPr id="29" name="Google Shape;29;p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8"/>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8"/>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8"/>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1" name="Shape 321"/>
        <p:cNvGrpSpPr/>
        <p:nvPr/>
      </p:nvGrpSpPr>
      <p:grpSpPr>
        <a:xfrm>
          <a:off x="0" y="0"/>
          <a:ext cx="0" cy="0"/>
          <a:chOff x="0" y="0"/>
          <a:chExt cx="0" cy="0"/>
        </a:xfrm>
      </p:grpSpPr>
      <p:sp>
        <p:nvSpPr>
          <p:cNvPr id="322" name="Google Shape;322;p76"/>
          <p:cNvSpPr txBox="1"/>
          <p:nvPr>
            <p:ph type="title"/>
          </p:nvPr>
        </p:nvSpPr>
        <p:spPr>
          <a:xfrm>
            <a:off x="415600" y="2867800"/>
            <a:ext cx="11360700" cy="1122300"/>
          </a:xfrm>
          <a:prstGeom prst="rect">
            <a:avLst/>
          </a:prstGeom>
        </p:spPr>
        <p:txBody>
          <a:bodyPr anchorCtr="0" anchor="ctr" bIns="121900" lIns="121900" spcFirstLastPara="1" rIns="121900" wrap="square" tIns="12190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323" name="Google Shape;323;p7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4" name="Shape 324"/>
        <p:cNvGrpSpPr/>
        <p:nvPr/>
      </p:nvGrpSpPr>
      <p:grpSpPr>
        <a:xfrm>
          <a:off x="0" y="0"/>
          <a:ext cx="0" cy="0"/>
          <a:chOff x="0" y="0"/>
          <a:chExt cx="0" cy="0"/>
        </a:xfrm>
      </p:grpSpPr>
      <p:sp>
        <p:nvSpPr>
          <p:cNvPr id="325" name="Google Shape;325;p77"/>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326" name="Google Shape;326;p77"/>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lvl1pPr indent="-381000" lvl="0" marL="457200">
              <a:spcBef>
                <a:spcPts val="0"/>
              </a:spcBef>
              <a:spcAft>
                <a:spcPts val="0"/>
              </a:spcAft>
              <a:buSzPts val="2400"/>
              <a:buChar char="●"/>
              <a:defRPr/>
            </a:lvl1pPr>
            <a:lvl2pPr indent="-349250" lvl="1" marL="914400">
              <a:spcBef>
                <a:spcPts val="0"/>
              </a:spcBef>
              <a:spcAft>
                <a:spcPts val="0"/>
              </a:spcAft>
              <a:buSzPts val="1900"/>
              <a:buChar char="○"/>
              <a:defRPr/>
            </a:lvl2pPr>
            <a:lvl3pPr indent="-349250" lvl="2" marL="1371600">
              <a:spcBef>
                <a:spcPts val="0"/>
              </a:spcBef>
              <a:spcAft>
                <a:spcPts val="0"/>
              </a:spcAft>
              <a:buSzPts val="1900"/>
              <a:buChar char="■"/>
              <a:defRPr/>
            </a:lvl3pPr>
            <a:lvl4pPr indent="-349250" lvl="3" marL="1828800">
              <a:spcBef>
                <a:spcPts val="0"/>
              </a:spcBef>
              <a:spcAft>
                <a:spcPts val="0"/>
              </a:spcAft>
              <a:buSzPts val="1900"/>
              <a:buChar char="●"/>
              <a:defRPr/>
            </a:lvl4pPr>
            <a:lvl5pPr indent="-349250" lvl="4" marL="2286000">
              <a:spcBef>
                <a:spcPts val="0"/>
              </a:spcBef>
              <a:spcAft>
                <a:spcPts val="0"/>
              </a:spcAft>
              <a:buSzPts val="1900"/>
              <a:buChar char="○"/>
              <a:defRPr/>
            </a:lvl5pPr>
            <a:lvl6pPr indent="-349250" lvl="5" marL="2743200">
              <a:spcBef>
                <a:spcPts val="0"/>
              </a:spcBef>
              <a:spcAft>
                <a:spcPts val="0"/>
              </a:spcAft>
              <a:buSzPts val="1900"/>
              <a:buChar char="■"/>
              <a:defRPr/>
            </a:lvl6pPr>
            <a:lvl7pPr indent="-349250" lvl="6" marL="3200400">
              <a:spcBef>
                <a:spcPts val="0"/>
              </a:spcBef>
              <a:spcAft>
                <a:spcPts val="0"/>
              </a:spcAft>
              <a:buSzPts val="1900"/>
              <a:buChar char="●"/>
              <a:defRPr/>
            </a:lvl7pPr>
            <a:lvl8pPr indent="-349250" lvl="7" marL="3657600">
              <a:spcBef>
                <a:spcPts val="0"/>
              </a:spcBef>
              <a:spcAft>
                <a:spcPts val="0"/>
              </a:spcAft>
              <a:buSzPts val="1900"/>
              <a:buChar char="○"/>
              <a:defRPr/>
            </a:lvl8pPr>
            <a:lvl9pPr indent="-349250" lvl="8" marL="4114800">
              <a:spcBef>
                <a:spcPts val="0"/>
              </a:spcBef>
              <a:spcAft>
                <a:spcPts val="0"/>
              </a:spcAft>
              <a:buSzPts val="1900"/>
              <a:buChar char="■"/>
              <a:defRPr/>
            </a:lvl9pPr>
          </a:lstStyle>
          <a:p/>
        </p:txBody>
      </p:sp>
      <p:sp>
        <p:nvSpPr>
          <p:cNvPr id="327" name="Google Shape;327;p7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28" name="Shape 328"/>
        <p:cNvGrpSpPr/>
        <p:nvPr/>
      </p:nvGrpSpPr>
      <p:grpSpPr>
        <a:xfrm>
          <a:off x="0" y="0"/>
          <a:ext cx="0" cy="0"/>
          <a:chOff x="0" y="0"/>
          <a:chExt cx="0" cy="0"/>
        </a:xfrm>
      </p:grpSpPr>
      <p:sp>
        <p:nvSpPr>
          <p:cNvPr id="329" name="Google Shape;329;p78"/>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330" name="Google Shape;330;p78"/>
          <p:cNvSpPr txBox="1"/>
          <p:nvPr>
            <p:ph idx="1" type="body"/>
          </p:nvPr>
        </p:nvSpPr>
        <p:spPr>
          <a:xfrm>
            <a:off x="4156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31" name="Google Shape;331;p78"/>
          <p:cNvSpPr txBox="1"/>
          <p:nvPr>
            <p:ph idx="2" type="body"/>
          </p:nvPr>
        </p:nvSpPr>
        <p:spPr>
          <a:xfrm>
            <a:off x="6443200" y="1536633"/>
            <a:ext cx="5333100" cy="4555200"/>
          </a:xfrm>
          <a:prstGeom prst="rect">
            <a:avLst/>
          </a:prstGeom>
        </p:spPr>
        <p:txBody>
          <a:bodyPr anchorCtr="0" anchor="t" bIns="121900" lIns="121900" spcFirstLastPara="1" rIns="121900" wrap="square" tIns="121900">
            <a:normAutofit/>
          </a:bodyPr>
          <a:lstStyle>
            <a:lvl1pPr indent="-349250" lvl="0" marL="457200">
              <a:spcBef>
                <a:spcPts val="0"/>
              </a:spcBef>
              <a:spcAft>
                <a:spcPts val="0"/>
              </a:spcAft>
              <a:buSzPts val="1900"/>
              <a:buChar char="●"/>
              <a:defRPr sz="19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32" name="Google Shape;332;p7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3" name="Shape 333"/>
        <p:cNvGrpSpPr/>
        <p:nvPr/>
      </p:nvGrpSpPr>
      <p:grpSpPr>
        <a:xfrm>
          <a:off x="0" y="0"/>
          <a:ext cx="0" cy="0"/>
          <a:chOff x="0" y="0"/>
          <a:chExt cx="0" cy="0"/>
        </a:xfrm>
      </p:grpSpPr>
      <p:sp>
        <p:nvSpPr>
          <p:cNvPr id="334" name="Google Shape;334;p79"/>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a:spcBef>
                <a:spcPts val="0"/>
              </a:spcBef>
              <a:spcAft>
                <a:spcPts val="0"/>
              </a:spcAft>
              <a:buSzPts val="3700"/>
              <a:buNone/>
              <a:defRPr/>
            </a:lvl1pPr>
            <a:lvl2pPr lvl="1">
              <a:spcBef>
                <a:spcPts val="0"/>
              </a:spcBef>
              <a:spcAft>
                <a:spcPts val="0"/>
              </a:spcAft>
              <a:buSzPts val="3700"/>
              <a:buNone/>
              <a:defRPr/>
            </a:lvl2pPr>
            <a:lvl3pPr lvl="2">
              <a:spcBef>
                <a:spcPts val="0"/>
              </a:spcBef>
              <a:spcAft>
                <a:spcPts val="0"/>
              </a:spcAft>
              <a:buSzPts val="3700"/>
              <a:buNone/>
              <a:defRPr/>
            </a:lvl3pPr>
            <a:lvl4pPr lvl="3">
              <a:spcBef>
                <a:spcPts val="0"/>
              </a:spcBef>
              <a:spcAft>
                <a:spcPts val="0"/>
              </a:spcAft>
              <a:buSzPts val="3700"/>
              <a:buNone/>
              <a:defRPr/>
            </a:lvl4pPr>
            <a:lvl5pPr lvl="4">
              <a:spcBef>
                <a:spcPts val="0"/>
              </a:spcBef>
              <a:spcAft>
                <a:spcPts val="0"/>
              </a:spcAft>
              <a:buSzPts val="3700"/>
              <a:buNone/>
              <a:defRPr/>
            </a:lvl5pPr>
            <a:lvl6pPr lvl="5">
              <a:spcBef>
                <a:spcPts val="0"/>
              </a:spcBef>
              <a:spcAft>
                <a:spcPts val="0"/>
              </a:spcAft>
              <a:buSzPts val="3700"/>
              <a:buNone/>
              <a:defRPr/>
            </a:lvl6pPr>
            <a:lvl7pPr lvl="6">
              <a:spcBef>
                <a:spcPts val="0"/>
              </a:spcBef>
              <a:spcAft>
                <a:spcPts val="0"/>
              </a:spcAft>
              <a:buSzPts val="3700"/>
              <a:buNone/>
              <a:defRPr/>
            </a:lvl7pPr>
            <a:lvl8pPr lvl="7">
              <a:spcBef>
                <a:spcPts val="0"/>
              </a:spcBef>
              <a:spcAft>
                <a:spcPts val="0"/>
              </a:spcAft>
              <a:buSzPts val="3700"/>
              <a:buNone/>
              <a:defRPr/>
            </a:lvl8pPr>
            <a:lvl9pPr lvl="8">
              <a:spcBef>
                <a:spcPts val="0"/>
              </a:spcBef>
              <a:spcAft>
                <a:spcPts val="0"/>
              </a:spcAft>
              <a:buSzPts val="3700"/>
              <a:buNone/>
              <a:defRPr/>
            </a:lvl9pPr>
          </a:lstStyle>
          <a:p/>
        </p:txBody>
      </p:sp>
      <p:sp>
        <p:nvSpPr>
          <p:cNvPr id="335" name="Google Shape;335;p7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6" name="Shape 336"/>
        <p:cNvGrpSpPr/>
        <p:nvPr/>
      </p:nvGrpSpPr>
      <p:grpSpPr>
        <a:xfrm>
          <a:off x="0" y="0"/>
          <a:ext cx="0" cy="0"/>
          <a:chOff x="0" y="0"/>
          <a:chExt cx="0" cy="0"/>
        </a:xfrm>
      </p:grpSpPr>
      <p:sp>
        <p:nvSpPr>
          <p:cNvPr id="337" name="Google Shape;337;p80"/>
          <p:cNvSpPr txBox="1"/>
          <p:nvPr>
            <p:ph type="title"/>
          </p:nvPr>
        </p:nvSpPr>
        <p:spPr>
          <a:xfrm>
            <a:off x="415600" y="740800"/>
            <a:ext cx="3744000" cy="1007700"/>
          </a:xfrm>
          <a:prstGeom prst="rect">
            <a:avLst/>
          </a:prstGeom>
        </p:spPr>
        <p:txBody>
          <a:bodyPr anchorCtr="0" anchor="b" bIns="121900" lIns="121900" spcFirstLastPara="1" rIns="121900" wrap="square" tIns="121900">
            <a:normAutofit/>
          </a:bodyPr>
          <a:lstStyle>
            <a:lvl1pPr lvl="0">
              <a:spcBef>
                <a:spcPts val="0"/>
              </a:spcBef>
              <a:spcAft>
                <a:spcPts val="0"/>
              </a:spcAft>
              <a:buSzPts val="3200"/>
              <a:buNone/>
              <a:defRPr sz="32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p:txBody>
      </p:sp>
      <p:sp>
        <p:nvSpPr>
          <p:cNvPr id="338" name="Google Shape;338;p80"/>
          <p:cNvSpPr txBox="1"/>
          <p:nvPr>
            <p:ph idx="1" type="body"/>
          </p:nvPr>
        </p:nvSpPr>
        <p:spPr>
          <a:xfrm>
            <a:off x="415600" y="1852800"/>
            <a:ext cx="3744000" cy="4239300"/>
          </a:xfrm>
          <a:prstGeom prst="rect">
            <a:avLst/>
          </a:prstGeom>
        </p:spPr>
        <p:txBody>
          <a:bodyPr anchorCtr="0" anchor="t" bIns="121900" lIns="121900" spcFirstLastPara="1" rIns="121900" wrap="square" tIns="121900">
            <a:norm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339" name="Google Shape;339;p8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0" name="Shape 340"/>
        <p:cNvGrpSpPr/>
        <p:nvPr/>
      </p:nvGrpSpPr>
      <p:grpSpPr>
        <a:xfrm>
          <a:off x="0" y="0"/>
          <a:ext cx="0" cy="0"/>
          <a:chOff x="0" y="0"/>
          <a:chExt cx="0" cy="0"/>
        </a:xfrm>
      </p:grpSpPr>
      <p:sp>
        <p:nvSpPr>
          <p:cNvPr id="341" name="Google Shape;341;p81"/>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a:spcBef>
                <a:spcPts val="0"/>
              </a:spcBef>
              <a:spcAft>
                <a:spcPts val="0"/>
              </a:spcAft>
              <a:buSzPts val="6400"/>
              <a:buNone/>
              <a:defRPr sz="6400"/>
            </a:lvl1pPr>
            <a:lvl2pPr lvl="1">
              <a:spcBef>
                <a:spcPts val="0"/>
              </a:spcBef>
              <a:spcAft>
                <a:spcPts val="0"/>
              </a:spcAft>
              <a:buSzPts val="6400"/>
              <a:buNone/>
              <a:defRPr sz="6400"/>
            </a:lvl2pPr>
            <a:lvl3pPr lvl="2">
              <a:spcBef>
                <a:spcPts val="0"/>
              </a:spcBef>
              <a:spcAft>
                <a:spcPts val="0"/>
              </a:spcAft>
              <a:buSzPts val="6400"/>
              <a:buNone/>
              <a:defRPr sz="6400"/>
            </a:lvl3pPr>
            <a:lvl4pPr lvl="3">
              <a:spcBef>
                <a:spcPts val="0"/>
              </a:spcBef>
              <a:spcAft>
                <a:spcPts val="0"/>
              </a:spcAft>
              <a:buSzPts val="6400"/>
              <a:buNone/>
              <a:defRPr sz="6400"/>
            </a:lvl4pPr>
            <a:lvl5pPr lvl="4">
              <a:spcBef>
                <a:spcPts val="0"/>
              </a:spcBef>
              <a:spcAft>
                <a:spcPts val="0"/>
              </a:spcAft>
              <a:buSzPts val="6400"/>
              <a:buNone/>
              <a:defRPr sz="6400"/>
            </a:lvl5pPr>
            <a:lvl6pPr lvl="5">
              <a:spcBef>
                <a:spcPts val="0"/>
              </a:spcBef>
              <a:spcAft>
                <a:spcPts val="0"/>
              </a:spcAft>
              <a:buSzPts val="6400"/>
              <a:buNone/>
              <a:defRPr sz="6400"/>
            </a:lvl6pPr>
            <a:lvl7pPr lvl="6">
              <a:spcBef>
                <a:spcPts val="0"/>
              </a:spcBef>
              <a:spcAft>
                <a:spcPts val="0"/>
              </a:spcAft>
              <a:buSzPts val="6400"/>
              <a:buNone/>
              <a:defRPr sz="6400"/>
            </a:lvl7pPr>
            <a:lvl8pPr lvl="7">
              <a:spcBef>
                <a:spcPts val="0"/>
              </a:spcBef>
              <a:spcAft>
                <a:spcPts val="0"/>
              </a:spcAft>
              <a:buSzPts val="6400"/>
              <a:buNone/>
              <a:defRPr sz="6400"/>
            </a:lvl8pPr>
            <a:lvl9pPr lvl="8">
              <a:spcBef>
                <a:spcPts val="0"/>
              </a:spcBef>
              <a:spcAft>
                <a:spcPts val="0"/>
              </a:spcAft>
              <a:buSzPts val="6400"/>
              <a:buNone/>
              <a:defRPr sz="6400"/>
            </a:lvl9pPr>
          </a:lstStyle>
          <a:p/>
        </p:txBody>
      </p:sp>
      <p:sp>
        <p:nvSpPr>
          <p:cNvPr id="342" name="Google Shape;342;p8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43" name="Shape 343"/>
        <p:cNvGrpSpPr/>
        <p:nvPr/>
      </p:nvGrpSpPr>
      <p:grpSpPr>
        <a:xfrm>
          <a:off x="0" y="0"/>
          <a:ext cx="0" cy="0"/>
          <a:chOff x="0" y="0"/>
          <a:chExt cx="0" cy="0"/>
        </a:xfrm>
      </p:grpSpPr>
      <p:sp>
        <p:nvSpPr>
          <p:cNvPr id="344" name="Google Shape;344;p82"/>
          <p:cNvSpPr/>
          <p:nvPr/>
        </p:nvSpPr>
        <p:spPr>
          <a:xfrm>
            <a:off x="6096000" y="33"/>
            <a:ext cx="6096000" cy="6858000"/>
          </a:xfrm>
          <a:prstGeom prst="rect">
            <a:avLst/>
          </a:prstGeom>
          <a:solidFill>
            <a:schemeClr val="dk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45" name="Google Shape;345;p82"/>
          <p:cNvSpPr txBox="1"/>
          <p:nvPr>
            <p:ph type="title"/>
          </p:nvPr>
        </p:nvSpPr>
        <p:spPr>
          <a:xfrm>
            <a:off x="354000" y="1644233"/>
            <a:ext cx="5393700" cy="19764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5600"/>
              <a:buNone/>
              <a:defRPr sz="5600"/>
            </a:lvl1pPr>
            <a:lvl2pPr lvl="1" algn="ctr">
              <a:spcBef>
                <a:spcPts val="0"/>
              </a:spcBef>
              <a:spcAft>
                <a:spcPts val="0"/>
              </a:spcAft>
              <a:buSzPts val="5600"/>
              <a:buNone/>
              <a:defRPr sz="5600"/>
            </a:lvl2pPr>
            <a:lvl3pPr lvl="2" algn="ctr">
              <a:spcBef>
                <a:spcPts val="0"/>
              </a:spcBef>
              <a:spcAft>
                <a:spcPts val="0"/>
              </a:spcAft>
              <a:buSzPts val="5600"/>
              <a:buNone/>
              <a:defRPr sz="5600"/>
            </a:lvl3pPr>
            <a:lvl4pPr lvl="3" algn="ctr">
              <a:spcBef>
                <a:spcPts val="0"/>
              </a:spcBef>
              <a:spcAft>
                <a:spcPts val="0"/>
              </a:spcAft>
              <a:buSzPts val="5600"/>
              <a:buNone/>
              <a:defRPr sz="5600"/>
            </a:lvl4pPr>
            <a:lvl5pPr lvl="4" algn="ctr">
              <a:spcBef>
                <a:spcPts val="0"/>
              </a:spcBef>
              <a:spcAft>
                <a:spcPts val="0"/>
              </a:spcAft>
              <a:buSzPts val="5600"/>
              <a:buNone/>
              <a:defRPr sz="5600"/>
            </a:lvl5pPr>
            <a:lvl6pPr lvl="5" algn="ctr">
              <a:spcBef>
                <a:spcPts val="0"/>
              </a:spcBef>
              <a:spcAft>
                <a:spcPts val="0"/>
              </a:spcAft>
              <a:buSzPts val="5600"/>
              <a:buNone/>
              <a:defRPr sz="5600"/>
            </a:lvl6pPr>
            <a:lvl7pPr lvl="6" algn="ctr">
              <a:spcBef>
                <a:spcPts val="0"/>
              </a:spcBef>
              <a:spcAft>
                <a:spcPts val="0"/>
              </a:spcAft>
              <a:buSzPts val="5600"/>
              <a:buNone/>
              <a:defRPr sz="5600"/>
            </a:lvl7pPr>
            <a:lvl8pPr lvl="7" algn="ctr">
              <a:spcBef>
                <a:spcPts val="0"/>
              </a:spcBef>
              <a:spcAft>
                <a:spcPts val="0"/>
              </a:spcAft>
              <a:buSzPts val="5600"/>
              <a:buNone/>
              <a:defRPr sz="5600"/>
            </a:lvl8pPr>
            <a:lvl9pPr lvl="8" algn="ctr">
              <a:spcBef>
                <a:spcPts val="0"/>
              </a:spcBef>
              <a:spcAft>
                <a:spcPts val="0"/>
              </a:spcAft>
              <a:buSzPts val="5600"/>
              <a:buNone/>
              <a:defRPr sz="5600"/>
            </a:lvl9pPr>
          </a:lstStyle>
          <a:p/>
        </p:txBody>
      </p:sp>
      <p:sp>
        <p:nvSpPr>
          <p:cNvPr id="346" name="Google Shape;346;p82"/>
          <p:cNvSpPr txBox="1"/>
          <p:nvPr>
            <p:ph idx="1" type="subTitle"/>
          </p:nvPr>
        </p:nvSpPr>
        <p:spPr>
          <a:xfrm>
            <a:off x="354000" y="3737433"/>
            <a:ext cx="5393700" cy="1646700"/>
          </a:xfrm>
          <a:prstGeom prst="rect">
            <a:avLst/>
          </a:prstGeom>
        </p:spPr>
        <p:txBody>
          <a:bodyPr anchorCtr="0" anchor="t" bIns="121900" lIns="121900" spcFirstLastPara="1" rIns="121900" wrap="square" tIns="12190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347" name="Google Shape;347;p82"/>
          <p:cNvSpPr txBox="1"/>
          <p:nvPr>
            <p:ph idx="2" type="body"/>
          </p:nvPr>
        </p:nvSpPr>
        <p:spPr>
          <a:xfrm>
            <a:off x="6586000" y="965600"/>
            <a:ext cx="5115900" cy="4926900"/>
          </a:xfrm>
          <a:prstGeom prst="rect">
            <a:avLst/>
          </a:prstGeom>
        </p:spPr>
        <p:txBody>
          <a:bodyPr anchorCtr="0" anchor="ctr" bIns="121900" lIns="121900" spcFirstLastPara="1" rIns="121900" wrap="square" tIns="121900">
            <a:normAutofit/>
          </a:bodyPr>
          <a:lstStyle>
            <a:lvl1pPr indent="-381000" lvl="0" marL="457200">
              <a:spcBef>
                <a:spcPts val="0"/>
              </a:spcBef>
              <a:spcAft>
                <a:spcPts val="0"/>
              </a:spcAft>
              <a:buClr>
                <a:schemeClr val="dk1"/>
              </a:buClr>
              <a:buSzPts val="2400"/>
              <a:buChar char="●"/>
              <a:defRPr>
                <a:solidFill>
                  <a:schemeClr val="dk1"/>
                </a:solidFill>
              </a:defRPr>
            </a:lvl1pPr>
            <a:lvl2pPr indent="-349250" lvl="1" marL="914400">
              <a:spcBef>
                <a:spcPts val="0"/>
              </a:spcBef>
              <a:spcAft>
                <a:spcPts val="0"/>
              </a:spcAft>
              <a:buClr>
                <a:schemeClr val="dk1"/>
              </a:buClr>
              <a:buSzPts val="1900"/>
              <a:buChar char="○"/>
              <a:defRPr>
                <a:solidFill>
                  <a:schemeClr val="dk1"/>
                </a:solidFill>
              </a:defRPr>
            </a:lvl2pPr>
            <a:lvl3pPr indent="-349250" lvl="2" marL="1371600">
              <a:spcBef>
                <a:spcPts val="0"/>
              </a:spcBef>
              <a:spcAft>
                <a:spcPts val="0"/>
              </a:spcAft>
              <a:buClr>
                <a:schemeClr val="dk1"/>
              </a:buClr>
              <a:buSzPts val="1900"/>
              <a:buChar char="■"/>
              <a:defRPr>
                <a:solidFill>
                  <a:schemeClr val="dk1"/>
                </a:solidFill>
              </a:defRPr>
            </a:lvl3pPr>
            <a:lvl4pPr indent="-349250" lvl="3" marL="1828800">
              <a:spcBef>
                <a:spcPts val="0"/>
              </a:spcBef>
              <a:spcAft>
                <a:spcPts val="0"/>
              </a:spcAft>
              <a:buClr>
                <a:schemeClr val="dk1"/>
              </a:buClr>
              <a:buSzPts val="1900"/>
              <a:buChar char="●"/>
              <a:defRPr>
                <a:solidFill>
                  <a:schemeClr val="dk1"/>
                </a:solidFill>
              </a:defRPr>
            </a:lvl4pPr>
            <a:lvl5pPr indent="-349250" lvl="4" marL="2286000">
              <a:spcBef>
                <a:spcPts val="0"/>
              </a:spcBef>
              <a:spcAft>
                <a:spcPts val="0"/>
              </a:spcAft>
              <a:buClr>
                <a:schemeClr val="dk1"/>
              </a:buClr>
              <a:buSzPts val="1900"/>
              <a:buChar char="○"/>
              <a:defRPr>
                <a:solidFill>
                  <a:schemeClr val="dk1"/>
                </a:solidFill>
              </a:defRPr>
            </a:lvl5pPr>
            <a:lvl6pPr indent="-349250" lvl="5" marL="2743200">
              <a:spcBef>
                <a:spcPts val="0"/>
              </a:spcBef>
              <a:spcAft>
                <a:spcPts val="0"/>
              </a:spcAft>
              <a:buClr>
                <a:schemeClr val="dk1"/>
              </a:buClr>
              <a:buSzPts val="1900"/>
              <a:buChar char="■"/>
              <a:defRPr>
                <a:solidFill>
                  <a:schemeClr val="dk1"/>
                </a:solidFill>
              </a:defRPr>
            </a:lvl6pPr>
            <a:lvl7pPr indent="-349250" lvl="6" marL="3200400">
              <a:spcBef>
                <a:spcPts val="0"/>
              </a:spcBef>
              <a:spcAft>
                <a:spcPts val="0"/>
              </a:spcAft>
              <a:buClr>
                <a:schemeClr val="dk1"/>
              </a:buClr>
              <a:buSzPts val="1900"/>
              <a:buChar char="●"/>
              <a:defRPr>
                <a:solidFill>
                  <a:schemeClr val="dk1"/>
                </a:solidFill>
              </a:defRPr>
            </a:lvl7pPr>
            <a:lvl8pPr indent="-349250" lvl="7" marL="3657600">
              <a:spcBef>
                <a:spcPts val="0"/>
              </a:spcBef>
              <a:spcAft>
                <a:spcPts val="0"/>
              </a:spcAft>
              <a:buClr>
                <a:schemeClr val="dk1"/>
              </a:buClr>
              <a:buSzPts val="1900"/>
              <a:buChar char="○"/>
              <a:defRPr>
                <a:solidFill>
                  <a:schemeClr val="dk1"/>
                </a:solidFill>
              </a:defRPr>
            </a:lvl8pPr>
            <a:lvl9pPr indent="-349250" lvl="8" marL="4114800">
              <a:spcBef>
                <a:spcPts val="0"/>
              </a:spcBef>
              <a:spcAft>
                <a:spcPts val="0"/>
              </a:spcAft>
              <a:buClr>
                <a:schemeClr val="dk1"/>
              </a:buClr>
              <a:buSzPts val="1900"/>
              <a:buChar char="■"/>
              <a:defRPr>
                <a:solidFill>
                  <a:schemeClr val="dk1"/>
                </a:solidFill>
              </a:defRPr>
            </a:lvl9pPr>
          </a:lstStyle>
          <a:p/>
        </p:txBody>
      </p:sp>
      <p:sp>
        <p:nvSpPr>
          <p:cNvPr id="348" name="Google Shape;348;p8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49" name="Shape 349"/>
        <p:cNvGrpSpPr/>
        <p:nvPr/>
      </p:nvGrpSpPr>
      <p:grpSpPr>
        <a:xfrm>
          <a:off x="0" y="0"/>
          <a:ext cx="0" cy="0"/>
          <a:chOff x="0" y="0"/>
          <a:chExt cx="0" cy="0"/>
        </a:xfrm>
      </p:grpSpPr>
      <p:sp>
        <p:nvSpPr>
          <p:cNvPr id="350" name="Google Shape;350;p83"/>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a:lnSpc>
                <a:spcPct val="100000"/>
              </a:lnSpc>
              <a:spcBef>
                <a:spcPts val="0"/>
              </a:spcBef>
              <a:spcAft>
                <a:spcPts val="0"/>
              </a:spcAft>
              <a:buSzPts val="2400"/>
              <a:buNone/>
              <a:defRPr/>
            </a:lvl1pPr>
          </a:lstStyle>
          <a:p/>
        </p:txBody>
      </p:sp>
      <p:sp>
        <p:nvSpPr>
          <p:cNvPr id="351" name="Google Shape;351;p8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52" name="Shape 352"/>
        <p:cNvGrpSpPr/>
        <p:nvPr/>
      </p:nvGrpSpPr>
      <p:grpSpPr>
        <a:xfrm>
          <a:off x="0" y="0"/>
          <a:ext cx="0" cy="0"/>
          <a:chOff x="0" y="0"/>
          <a:chExt cx="0" cy="0"/>
        </a:xfrm>
      </p:grpSpPr>
      <p:sp>
        <p:nvSpPr>
          <p:cNvPr id="353" name="Google Shape;353;p84"/>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354" name="Google Shape;354;p84"/>
          <p:cNvSpPr txBox="1"/>
          <p:nvPr>
            <p:ph idx="1" type="body"/>
          </p:nvPr>
        </p:nvSpPr>
        <p:spPr>
          <a:xfrm>
            <a:off x="415600" y="4202967"/>
            <a:ext cx="11360700" cy="1734300"/>
          </a:xfrm>
          <a:prstGeom prst="rect">
            <a:avLst/>
          </a:prstGeom>
        </p:spPr>
        <p:txBody>
          <a:bodyPr anchorCtr="0" anchor="t" bIns="121900" lIns="121900" spcFirstLastPara="1" rIns="121900" wrap="square" tIns="121900">
            <a:normAutofit/>
          </a:bodyPr>
          <a:lstStyle>
            <a:lvl1pPr indent="-381000" lvl="0" marL="457200" algn="ctr">
              <a:spcBef>
                <a:spcPts val="0"/>
              </a:spcBef>
              <a:spcAft>
                <a:spcPts val="0"/>
              </a:spcAft>
              <a:buSzPts val="2400"/>
              <a:buChar char="●"/>
              <a:defRPr/>
            </a:lvl1pPr>
            <a:lvl2pPr indent="-349250" lvl="1" marL="914400" algn="ctr">
              <a:spcBef>
                <a:spcPts val="0"/>
              </a:spcBef>
              <a:spcAft>
                <a:spcPts val="0"/>
              </a:spcAft>
              <a:buSzPts val="1900"/>
              <a:buChar char="○"/>
              <a:defRPr/>
            </a:lvl2pPr>
            <a:lvl3pPr indent="-349250" lvl="2" marL="1371600" algn="ctr">
              <a:spcBef>
                <a:spcPts val="0"/>
              </a:spcBef>
              <a:spcAft>
                <a:spcPts val="0"/>
              </a:spcAft>
              <a:buSzPts val="1900"/>
              <a:buChar char="■"/>
              <a:defRPr/>
            </a:lvl3pPr>
            <a:lvl4pPr indent="-349250" lvl="3" marL="1828800" algn="ctr">
              <a:spcBef>
                <a:spcPts val="0"/>
              </a:spcBef>
              <a:spcAft>
                <a:spcPts val="0"/>
              </a:spcAft>
              <a:buSzPts val="1900"/>
              <a:buChar char="●"/>
              <a:defRPr/>
            </a:lvl4pPr>
            <a:lvl5pPr indent="-349250" lvl="4" marL="2286000" algn="ctr">
              <a:spcBef>
                <a:spcPts val="0"/>
              </a:spcBef>
              <a:spcAft>
                <a:spcPts val="0"/>
              </a:spcAft>
              <a:buSzPts val="1900"/>
              <a:buChar char="○"/>
              <a:defRPr/>
            </a:lvl5pPr>
            <a:lvl6pPr indent="-349250" lvl="5" marL="2743200" algn="ctr">
              <a:spcBef>
                <a:spcPts val="0"/>
              </a:spcBef>
              <a:spcAft>
                <a:spcPts val="0"/>
              </a:spcAft>
              <a:buSzPts val="1900"/>
              <a:buChar char="■"/>
              <a:defRPr/>
            </a:lvl6pPr>
            <a:lvl7pPr indent="-349250" lvl="6" marL="3200400" algn="ctr">
              <a:spcBef>
                <a:spcPts val="0"/>
              </a:spcBef>
              <a:spcAft>
                <a:spcPts val="0"/>
              </a:spcAft>
              <a:buSzPts val="1900"/>
              <a:buChar char="●"/>
              <a:defRPr/>
            </a:lvl7pPr>
            <a:lvl8pPr indent="-349250" lvl="7" marL="3657600" algn="ctr">
              <a:spcBef>
                <a:spcPts val="0"/>
              </a:spcBef>
              <a:spcAft>
                <a:spcPts val="0"/>
              </a:spcAft>
              <a:buSzPts val="1900"/>
              <a:buChar char="○"/>
              <a:defRPr/>
            </a:lvl8pPr>
            <a:lvl9pPr indent="-349250" lvl="8" marL="4114800" algn="ctr">
              <a:spcBef>
                <a:spcPts val="0"/>
              </a:spcBef>
              <a:spcAft>
                <a:spcPts val="0"/>
              </a:spcAft>
              <a:buSzPts val="1900"/>
              <a:buChar char="■"/>
              <a:defRPr/>
            </a:lvl9pPr>
          </a:lstStyle>
          <a:p/>
        </p:txBody>
      </p:sp>
      <p:sp>
        <p:nvSpPr>
          <p:cNvPr id="355" name="Google Shape;355;p8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8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3" name="Shape 33"/>
        <p:cNvGrpSpPr/>
        <p:nvPr/>
      </p:nvGrpSpPr>
      <p:grpSpPr>
        <a:xfrm>
          <a:off x="0" y="0"/>
          <a:ext cx="0" cy="0"/>
          <a:chOff x="0" y="0"/>
          <a:chExt cx="0" cy="0"/>
        </a:xfrm>
      </p:grpSpPr>
      <p:sp>
        <p:nvSpPr>
          <p:cNvPr id="34" name="Google Shape;34;p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9"/>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9"/>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9"/>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368" name="Shape 368"/>
        <p:cNvGrpSpPr/>
        <p:nvPr/>
      </p:nvGrpSpPr>
      <p:grpSpPr>
        <a:xfrm>
          <a:off x="0" y="0"/>
          <a:ext cx="0" cy="0"/>
          <a:chOff x="0" y="0"/>
          <a:chExt cx="0" cy="0"/>
        </a:xfrm>
      </p:grpSpPr>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369" name="Shape 369"/>
        <p:cNvGrpSpPr/>
        <p:nvPr/>
      </p:nvGrpSpPr>
      <p:grpSpPr>
        <a:xfrm>
          <a:off x="0" y="0"/>
          <a:ext cx="0" cy="0"/>
          <a:chOff x="0" y="0"/>
          <a:chExt cx="0" cy="0"/>
        </a:xfrm>
      </p:grpSpPr>
      <p:sp>
        <p:nvSpPr>
          <p:cNvPr id="370" name="Google Shape;370;p88"/>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71" name="Google Shape;371;p88"/>
          <p:cNvSpPr txBox="1"/>
          <p:nvPr>
            <p:ph idx="1" type="subTitle"/>
          </p:nvPr>
        </p:nvSpPr>
        <p:spPr>
          <a:xfrm>
            <a:off x="609480" y="1604520"/>
            <a:ext cx="10972500" cy="3977700"/>
          </a:xfrm>
          <a:prstGeom prst="rect">
            <a:avLst/>
          </a:prstGeom>
          <a:noFill/>
          <a:ln>
            <a:noFill/>
          </a:ln>
        </p:spPr>
        <p:txBody>
          <a:bodyPr anchorCtr="0" anchor="ctr" bIns="0" lIns="0" spcFirstLastPara="1" rIns="0" wrap="square" tIns="0">
            <a:noAutofit/>
          </a:bodyPr>
          <a:lstStyle>
            <a:lvl1pPr lvl="0" algn="l">
              <a:lnSpc>
                <a:spcPct val="90000"/>
              </a:lnSpc>
              <a:spcBef>
                <a:spcPts val="1100"/>
              </a:spcBef>
              <a:spcAft>
                <a:spcPts val="0"/>
              </a:spcAft>
              <a:buClr>
                <a:schemeClr val="dk1"/>
              </a:buClr>
              <a:buSzPts val="1900"/>
              <a:buChar char="•"/>
              <a:defRPr/>
            </a:lvl1pPr>
            <a:lvl2pPr lvl="1" algn="l">
              <a:lnSpc>
                <a:spcPct val="90000"/>
              </a:lnSpc>
              <a:spcBef>
                <a:spcPts val="500"/>
              </a:spcBef>
              <a:spcAft>
                <a:spcPts val="0"/>
              </a:spcAft>
              <a:buClr>
                <a:schemeClr val="dk1"/>
              </a:buClr>
              <a:buSzPts val="1900"/>
              <a:buChar char="•"/>
              <a:defRPr/>
            </a:lvl2pPr>
            <a:lvl3pPr lvl="2" algn="l">
              <a:lnSpc>
                <a:spcPct val="90000"/>
              </a:lnSpc>
              <a:spcBef>
                <a:spcPts val="500"/>
              </a:spcBef>
              <a:spcAft>
                <a:spcPts val="0"/>
              </a:spcAft>
              <a:buClr>
                <a:schemeClr val="dk1"/>
              </a:buClr>
              <a:buSzPts val="1900"/>
              <a:buChar char="•"/>
              <a:defRPr/>
            </a:lvl3pPr>
            <a:lvl4pPr lvl="3" algn="l">
              <a:lnSpc>
                <a:spcPct val="90000"/>
              </a:lnSpc>
              <a:spcBef>
                <a:spcPts val="500"/>
              </a:spcBef>
              <a:spcAft>
                <a:spcPts val="0"/>
              </a:spcAft>
              <a:buClr>
                <a:schemeClr val="dk1"/>
              </a:buClr>
              <a:buSzPts val="1900"/>
              <a:buChar char="•"/>
              <a:defRPr/>
            </a:lvl4pPr>
            <a:lvl5pPr lvl="4" algn="l">
              <a:lnSpc>
                <a:spcPct val="90000"/>
              </a:lnSpc>
              <a:spcBef>
                <a:spcPts val="500"/>
              </a:spcBef>
              <a:spcAft>
                <a:spcPts val="0"/>
              </a:spcAft>
              <a:buClr>
                <a:schemeClr val="dk1"/>
              </a:buClr>
              <a:buSzPts val="1900"/>
              <a:buChar char="•"/>
              <a:defRPr/>
            </a:lvl5pPr>
            <a:lvl6pPr lvl="5" algn="l">
              <a:lnSpc>
                <a:spcPct val="90000"/>
              </a:lnSpc>
              <a:spcBef>
                <a:spcPts val="500"/>
              </a:spcBef>
              <a:spcAft>
                <a:spcPts val="0"/>
              </a:spcAft>
              <a:buClr>
                <a:schemeClr val="dk1"/>
              </a:buClr>
              <a:buSzPts val="1900"/>
              <a:buChar char="•"/>
              <a:defRPr/>
            </a:lvl6pPr>
            <a:lvl7pPr lvl="6" algn="l">
              <a:lnSpc>
                <a:spcPct val="90000"/>
              </a:lnSpc>
              <a:spcBef>
                <a:spcPts val="500"/>
              </a:spcBef>
              <a:spcAft>
                <a:spcPts val="0"/>
              </a:spcAft>
              <a:buClr>
                <a:schemeClr val="dk1"/>
              </a:buClr>
              <a:buSzPts val="1900"/>
              <a:buChar char="•"/>
              <a:defRPr/>
            </a:lvl7pPr>
            <a:lvl8pPr lvl="7" algn="l">
              <a:lnSpc>
                <a:spcPct val="90000"/>
              </a:lnSpc>
              <a:spcBef>
                <a:spcPts val="500"/>
              </a:spcBef>
              <a:spcAft>
                <a:spcPts val="0"/>
              </a:spcAft>
              <a:buClr>
                <a:schemeClr val="dk1"/>
              </a:buClr>
              <a:buSzPts val="1900"/>
              <a:buChar char="•"/>
              <a:defRPr/>
            </a:lvl8pPr>
            <a:lvl9pPr lvl="8"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372" name="Shape 372"/>
        <p:cNvGrpSpPr/>
        <p:nvPr/>
      </p:nvGrpSpPr>
      <p:grpSpPr>
        <a:xfrm>
          <a:off x="0" y="0"/>
          <a:ext cx="0" cy="0"/>
          <a:chOff x="0" y="0"/>
          <a:chExt cx="0" cy="0"/>
        </a:xfrm>
      </p:grpSpPr>
      <p:sp>
        <p:nvSpPr>
          <p:cNvPr id="373" name="Google Shape;373;p89"/>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74" name="Google Shape;374;p89"/>
          <p:cNvSpPr txBox="1"/>
          <p:nvPr>
            <p:ph idx="1" type="body"/>
          </p:nvPr>
        </p:nvSpPr>
        <p:spPr>
          <a:xfrm>
            <a:off x="609480" y="1604520"/>
            <a:ext cx="10972500" cy="39777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375" name="Shape 375"/>
        <p:cNvGrpSpPr/>
        <p:nvPr/>
      </p:nvGrpSpPr>
      <p:grpSpPr>
        <a:xfrm>
          <a:off x="0" y="0"/>
          <a:ext cx="0" cy="0"/>
          <a:chOff x="0" y="0"/>
          <a:chExt cx="0" cy="0"/>
        </a:xfrm>
      </p:grpSpPr>
      <p:sp>
        <p:nvSpPr>
          <p:cNvPr id="376" name="Google Shape;376;p90"/>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77" name="Google Shape;377;p90"/>
          <p:cNvSpPr txBox="1"/>
          <p:nvPr>
            <p:ph idx="1" type="body"/>
          </p:nvPr>
        </p:nvSpPr>
        <p:spPr>
          <a:xfrm>
            <a:off x="609480" y="1604520"/>
            <a:ext cx="5354400" cy="39777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78" name="Google Shape;378;p90"/>
          <p:cNvSpPr txBox="1"/>
          <p:nvPr>
            <p:ph idx="2" type="body"/>
          </p:nvPr>
        </p:nvSpPr>
        <p:spPr>
          <a:xfrm>
            <a:off x="6231960" y="1604520"/>
            <a:ext cx="5354400" cy="39777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9" name="Shape 379"/>
        <p:cNvGrpSpPr/>
        <p:nvPr/>
      </p:nvGrpSpPr>
      <p:grpSpPr>
        <a:xfrm>
          <a:off x="0" y="0"/>
          <a:ext cx="0" cy="0"/>
          <a:chOff x="0" y="0"/>
          <a:chExt cx="0" cy="0"/>
        </a:xfrm>
      </p:grpSpPr>
      <p:sp>
        <p:nvSpPr>
          <p:cNvPr id="380" name="Google Shape;380;p91"/>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381" name="Shape 381"/>
        <p:cNvGrpSpPr/>
        <p:nvPr/>
      </p:nvGrpSpPr>
      <p:grpSpPr>
        <a:xfrm>
          <a:off x="0" y="0"/>
          <a:ext cx="0" cy="0"/>
          <a:chOff x="0" y="0"/>
          <a:chExt cx="0" cy="0"/>
        </a:xfrm>
      </p:grpSpPr>
      <p:sp>
        <p:nvSpPr>
          <p:cNvPr id="382" name="Google Shape;382;p92"/>
          <p:cNvSpPr txBox="1"/>
          <p:nvPr>
            <p:ph idx="1" type="subTitle"/>
          </p:nvPr>
        </p:nvSpPr>
        <p:spPr>
          <a:xfrm>
            <a:off x="609480" y="273600"/>
            <a:ext cx="10972500" cy="5307900"/>
          </a:xfrm>
          <a:prstGeom prst="rect">
            <a:avLst/>
          </a:prstGeom>
          <a:noFill/>
          <a:ln>
            <a:noFill/>
          </a:ln>
        </p:spPr>
        <p:txBody>
          <a:bodyPr anchorCtr="0" anchor="ctr" bIns="0" lIns="0" spcFirstLastPara="1" rIns="0" wrap="square" tIns="0">
            <a:noAutofit/>
          </a:bodyPr>
          <a:lstStyle>
            <a:lvl1pPr lvl="0" algn="l">
              <a:lnSpc>
                <a:spcPct val="90000"/>
              </a:lnSpc>
              <a:spcBef>
                <a:spcPts val="1100"/>
              </a:spcBef>
              <a:spcAft>
                <a:spcPts val="0"/>
              </a:spcAft>
              <a:buClr>
                <a:schemeClr val="dk1"/>
              </a:buClr>
              <a:buSzPts val="1900"/>
              <a:buChar char="•"/>
              <a:defRPr/>
            </a:lvl1pPr>
            <a:lvl2pPr lvl="1" algn="l">
              <a:lnSpc>
                <a:spcPct val="90000"/>
              </a:lnSpc>
              <a:spcBef>
                <a:spcPts val="500"/>
              </a:spcBef>
              <a:spcAft>
                <a:spcPts val="0"/>
              </a:spcAft>
              <a:buClr>
                <a:schemeClr val="dk1"/>
              </a:buClr>
              <a:buSzPts val="1900"/>
              <a:buChar char="•"/>
              <a:defRPr/>
            </a:lvl2pPr>
            <a:lvl3pPr lvl="2" algn="l">
              <a:lnSpc>
                <a:spcPct val="90000"/>
              </a:lnSpc>
              <a:spcBef>
                <a:spcPts val="500"/>
              </a:spcBef>
              <a:spcAft>
                <a:spcPts val="0"/>
              </a:spcAft>
              <a:buClr>
                <a:schemeClr val="dk1"/>
              </a:buClr>
              <a:buSzPts val="1900"/>
              <a:buChar char="•"/>
              <a:defRPr/>
            </a:lvl3pPr>
            <a:lvl4pPr lvl="3" algn="l">
              <a:lnSpc>
                <a:spcPct val="90000"/>
              </a:lnSpc>
              <a:spcBef>
                <a:spcPts val="500"/>
              </a:spcBef>
              <a:spcAft>
                <a:spcPts val="0"/>
              </a:spcAft>
              <a:buClr>
                <a:schemeClr val="dk1"/>
              </a:buClr>
              <a:buSzPts val="1900"/>
              <a:buChar char="•"/>
              <a:defRPr/>
            </a:lvl4pPr>
            <a:lvl5pPr lvl="4" algn="l">
              <a:lnSpc>
                <a:spcPct val="90000"/>
              </a:lnSpc>
              <a:spcBef>
                <a:spcPts val="500"/>
              </a:spcBef>
              <a:spcAft>
                <a:spcPts val="0"/>
              </a:spcAft>
              <a:buClr>
                <a:schemeClr val="dk1"/>
              </a:buClr>
              <a:buSzPts val="1900"/>
              <a:buChar char="•"/>
              <a:defRPr/>
            </a:lvl5pPr>
            <a:lvl6pPr lvl="5" algn="l">
              <a:lnSpc>
                <a:spcPct val="90000"/>
              </a:lnSpc>
              <a:spcBef>
                <a:spcPts val="500"/>
              </a:spcBef>
              <a:spcAft>
                <a:spcPts val="0"/>
              </a:spcAft>
              <a:buClr>
                <a:schemeClr val="dk1"/>
              </a:buClr>
              <a:buSzPts val="1900"/>
              <a:buChar char="•"/>
              <a:defRPr/>
            </a:lvl6pPr>
            <a:lvl7pPr lvl="6" algn="l">
              <a:lnSpc>
                <a:spcPct val="90000"/>
              </a:lnSpc>
              <a:spcBef>
                <a:spcPts val="500"/>
              </a:spcBef>
              <a:spcAft>
                <a:spcPts val="0"/>
              </a:spcAft>
              <a:buClr>
                <a:schemeClr val="dk1"/>
              </a:buClr>
              <a:buSzPts val="1900"/>
              <a:buChar char="•"/>
              <a:defRPr/>
            </a:lvl7pPr>
            <a:lvl8pPr lvl="7" algn="l">
              <a:lnSpc>
                <a:spcPct val="90000"/>
              </a:lnSpc>
              <a:spcBef>
                <a:spcPts val="500"/>
              </a:spcBef>
              <a:spcAft>
                <a:spcPts val="0"/>
              </a:spcAft>
              <a:buClr>
                <a:schemeClr val="dk1"/>
              </a:buClr>
              <a:buSzPts val="1900"/>
              <a:buChar char="•"/>
              <a:defRPr/>
            </a:lvl8pPr>
            <a:lvl9pPr lvl="8"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383" name="Shape 383"/>
        <p:cNvGrpSpPr/>
        <p:nvPr/>
      </p:nvGrpSpPr>
      <p:grpSpPr>
        <a:xfrm>
          <a:off x="0" y="0"/>
          <a:ext cx="0" cy="0"/>
          <a:chOff x="0" y="0"/>
          <a:chExt cx="0" cy="0"/>
        </a:xfrm>
      </p:grpSpPr>
      <p:sp>
        <p:nvSpPr>
          <p:cNvPr id="384" name="Google Shape;384;p93"/>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85" name="Google Shape;385;p93"/>
          <p:cNvSpPr txBox="1"/>
          <p:nvPr>
            <p:ph idx="1" type="body"/>
          </p:nvPr>
        </p:nvSpPr>
        <p:spPr>
          <a:xfrm>
            <a:off x="609480" y="1604520"/>
            <a:ext cx="53544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6" name="Google Shape;386;p93"/>
          <p:cNvSpPr txBox="1"/>
          <p:nvPr>
            <p:ph idx="2" type="body"/>
          </p:nvPr>
        </p:nvSpPr>
        <p:spPr>
          <a:xfrm>
            <a:off x="6231960" y="1604520"/>
            <a:ext cx="5354400" cy="39777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7" name="Google Shape;387;p93"/>
          <p:cNvSpPr txBox="1"/>
          <p:nvPr>
            <p:ph idx="3" type="body"/>
          </p:nvPr>
        </p:nvSpPr>
        <p:spPr>
          <a:xfrm>
            <a:off x="609480" y="3682080"/>
            <a:ext cx="53544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88" name="Shape 388"/>
        <p:cNvGrpSpPr/>
        <p:nvPr/>
      </p:nvGrpSpPr>
      <p:grpSpPr>
        <a:xfrm>
          <a:off x="0" y="0"/>
          <a:ext cx="0" cy="0"/>
          <a:chOff x="0" y="0"/>
          <a:chExt cx="0" cy="0"/>
        </a:xfrm>
      </p:grpSpPr>
      <p:sp>
        <p:nvSpPr>
          <p:cNvPr id="389" name="Google Shape;389;p94"/>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90" name="Google Shape;390;p94"/>
          <p:cNvSpPr txBox="1"/>
          <p:nvPr>
            <p:ph idx="1" type="body"/>
          </p:nvPr>
        </p:nvSpPr>
        <p:spPr>
          <a:xfrm>
            <a:off x="609480" y="1604520"/>
            <a:ext cx="5354400" cy="39777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91" name="Google Shape;391;p94"/>
          <p:cNvSpPr txBox="1"/>
          <p:nvPr>
            <p:ph idx="2" type="body"/>
          </p:nvPr>
        </p:nvSpPr>
        <p:spPr>
          <a:xfrm>
            <a:off x="6231960" y="1604520"/>
            <a:ext cx="53544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92" name="Google Shape;392;p94"/>
          <p:cNvSpPr txBox="1"/>
          <p:nvPr>
            <p:ph idx="3" type="body"/>
          </p:nvPr>
        </p:nvSpPr>
        <p:spPr>
          <a:xfrm>
            <a:off x="6231960" y="3682080"/>
            <a:ext cx="53544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93" name="Shape 393"/>
        <p:cNvGrpSpPr/>
        <p:nvPr/>
      </p:nvGrpSpPr>
      <p:grpSpPr>
        <a:xfrm>
          <a:off x="0" y="0"/>
          <a:ext cx="0" cy="0"/>
          <a:chOff x="0" y="0"/>
          <a:chExt cx="0" cy="0"/>
        </a:xfrm>
      </p:grpSpPr>
      <p:sp>
        <p:nvSpPr>
          <p:cNvPr id="394" name="Google Shape;394;p95"/>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95" name="Google Shape;395;p95"/>
          <p:cNvSpPr txBox="1"/>
          <p:nvPr>
            <p:ph idx="1" type="body"/>
          </p:nvPr>
        </p:nvSpPr>
        <p:spPr>
          <a:xfrm>
            <a:off x="609480" y="1604520"/>
            <a:ext cx="53544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96" name="Google Shape;396;p95"/>
          <p:cNvSpPr txBox="1"/>
          <p:nvPr>
            <p:ph idx="2" type="body"/>
          </p:nvPr>
        </p:nvSpPr>
        <p:spPr>
          <a:xfrm>
            <a:off x="6231960" y="1604520"/>
            <a:ext cx="53544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97" name="Google Shape;397;p95"/>
          <p:cNvSpPr txBox="1"/>
          <p:nvPr>
            <p:ph idx="3" type="body"/>
          </p:nvPr>
        </p:nvSpPr>
        <p:spPr>
          <a:xfrm>
            <a:off x="609480" y="3682080"/>
            <a:ext cx="109725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398" name="Shape 398"/>
        <p:cNvGrpSpPr/>
        <p:nvPr/>
      </p:nvGrpSpPr>
      <p:grpSpPr>
        <a:xfrm>
          <a:off x="0" y="0"/>
          <a:ext cx="0" cy="0"/>
          <a:chOff x="0" y="0"/>
          <a:chExt cx="0" cy="0"/>
        </a:xfrm>
      </p:grpSpPr>
      <p:sp>
        <p:nvSpPr>
          <p:cNvPr id="399" name="Google Shape;399;p96"/>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400" name="Google Shape;400;p96"/>
          <p:cNvSpPr txBox="1"/>
          <p:nvPr>
            <p:ph idx="1" type="body"/>
          </p:nvPr>
        </p:nvSpPr>
        <p:spPr>
          <a:xfrm>
            <a:off x="609480" y="1604520"/>
            <a:ext cx="109725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01" name="Google Shape;401;p96"/>
          <p:cNvSpPr txBox="1"/>
          <p:nvPr>
            <p:ph idx="2" type="body"/>
          </p:nvPr>
        </p:nvSpPr>
        <p:spPr>
          <a:xfrm>
            <a:off x="609480" y="3682080"/>
            <a:ext cx="109725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8" name="Shape 38"/>
        <p:cNvGrpSpPr/>
        <p:nvPr/>
      </p:nvGrpSpPr>
      <p:grpSpPr>
        <a:xfrm>
          <a:off x="0" y="0"/>
          <a:ext cx="0" cy="0"/>
          <a:chOff x="0" y="0"/>
          <a:chExt cx="0" cy="0"/>
        </a:xfrm>
      </p:grpSpPr>
      <p:sp>
        <p:nvSpPr>
          <p:cNvPr id="39" name="Google Shape;39;p10"/>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10"/>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10"/>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0"/>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02" name="Shape 402"/>
        <p:cNvGrpSpPr/>
        <p:nvPr/>
      </p:nvGrpSpPr>
      <p:grpSpPr>
        <a:xfrm>
          <a:off x="0" y="0"/>
          <a:ext cx="0" cy="0"/>
          <a:chOff x="0" y="0"/>
          <a:chExt cx="0" cy="0"/>
        </a:xfrm>
      </p:grpSpPr>
      <p:sp>
        <p:nvSpPr>
          <p:cNvPr id="403" name="Google Shape;403;p97"/>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404" name="Google Shape;404;p97"/>
          <p:cNvSpPr txBox="1"/>
          <p:nvPr>
            <p:ph idx="1" type="body"/>
          </p:nvPr>
        </p:nvSpPr>
        <p:spPr>
          <a:xfrm>
            <a:off x="609480" y="1604520"/>
            <a:ext cx="53544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05" name="Google Shape;405;p97"/>
          <p:cNvSpPr txBox="1"/>
          <p:nvPr>
            <p:ph idx="2" type="body"/>
          </p:nvPr>
        </p:nvSpPr>
        <p:spPr>
          <a:xfrm>
            <a:off x="6231960" y="1604520"/>
            <a:ext cx="53544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06" name="Google Shape;406;p97"/>
          <p:cNvSpPr txBox="1"/>
          <p:nvPr>
            <p:ph idx="3" type="body"/>
          </p:nvPr>
        </p:nvSpPr>
        <p:spPr>
          <a:xfrm>
            <a:off x="609480" y="3682080"/>
            <a:ext cx="53544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07" name="Google Shape;407;p97"/>
          <p:cNvSpPr txBox="1"/>
          <p:nvPr>
            <p:ph idx="4" type="body"/>
          </p:nvPr>
        </p:nvSpPr>
        <p:spPr>
          <a:xfrm>
            <a:off x="6231960" y="3682080"/>
            <a:ext cx="53544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408" name="Shape 408"/>
        <p:cNvGrpSpPr/>
        <p:nvPr/>
      </p:nvGrpSpPr>
      <p:grpSpPr>
        <a:xfrm>
          <a:off x="0" y="0"/>
          <a:ext cx="0" cy="0"/>
          <a:chOff x="0" y="0"/>
          <a:chExt cx="0" cy="0"/>
        </a:xfrm>
      </p:grpSpPr>
      <p:sp>
        <p:nvSpPr>
          <p:cNvPr id="409" name="Google Shape;409;p98"/>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410" name="Google Shape;410;p98"/>
          <p:cNvSpPr txBox="1"/>
          <p:nvPr>
            <p:ph idx="1" type="body"/>
          </p:nvPr>
        </p:nvSpPr>
        <p:spPr>
          <a:xfrm>
            <a:off x="609480" y="1604520"/>
            <a:ext cx="35331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11" name="Google Shape;411;p98"/>
          <p:cNvSpPr txBox="1"/>
          <p:nvPr>
            <p:ph idx="2" type="body"/>
          </p:nvPr>
        </p:nvSpPr>
        <p:spPr>
          <a:xfrm>
            <a:off x="4319640" y="1604520"/>
            <a:ext cx="35331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12" name="Google Shape;412;p98"/>
          <p:cNvSpPr txBox="1"/>
          <p:nvPr>
            <p:ph idx="3" type="body"/>
          </p:nvPr>
        </p:nvSpPr>
        <p:spPr>
          <a:xfrm>
            <a:off x="8029800" y="1604520"/>
            <a:ext cx="35331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13" name="Google Shape;413;p98"/>
          <p:cNvSpPr txBox="1"/>
          <p:nvPr>
            <p:ph idx="4" type="body"/>
          </p:nvPr>
        </p:nvSpPr>
        <p:spPr>
          <a:xfrm>
            <a:off x="609480" y="3682080"/>
            <a:ext cx="35331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14" name="Google Shape;414;p98"/>
          <p:cNvSpPr txBox="1"/>
          <p:nvPr>
            <p:ph idx="5" type="body"/>
          </p:nvPr>
        </p:nvSpPr>
        <p:spPr>
          <a:xfrm>
            <a:off x="4319640" y="3682080"/>
            <a:ext cx="35331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15" name="Google Shape;415;p98"/>
          <p:cNvSpPr txBox="1"/>
          <p:nvPr>
            <p:ph idx="6" type="body"/>
          </p:nvPr>
        </p:nvSpPr>
        <p:spPr>
          <a:xfrm>
            <a:off x="8029800" y="3682080"/>
            <a:ext cx="3533100" cy="1896900"/>
          </a:xfrm>
          <a:prstGeom prst="rect">
            <a:avLst/>
          </a:prstGeom>
          <a:noFill/>
          <a:ln>
            <a:noFill/>
          </a:ln>
        </p:spPr>
        <p:txBody>
          <a:bodyPr anchorCtr="0" anchor="t" bIns="0" lIns="0" spcFirstLastPara="1" rIns="0" wrap="square" tIns="0">
            <a:normAutofit/>
          </a:bodyPr>
          <a:lstStyle>
            <a:lvl1pPr indent="-349250" lvl="0" marL="457200" algn="l">
              <a:lnSpc>
                <a:spcPct val="90000"/>
              </a:lnSpc>
              <a:spcBef>
                <a:spcPts val="1100"/>
              </a:spcBef>
              <a:spcAft>
                <a:spcPts val="0"/>
              </a:spcAft>
              <a:buClr>
                <a:schemeClr val="dk1"/>
              </a:buClr>
              <a:buSzPts val="1900"/>
              <a:buChar char="•"/>
              <a:defRPr/>
            </a:lvl1pPr>
            <a:lvl2pPr indent="-349250" lvl="1" marL="914400" algn="l">
              <a:lnSpc>
                <a:spcPct val="90000"/>
              </a:lnSpc>
              <a:spcBef>
                <a:spcPts val="500"/>
              </a:spcBef>
              <a:spcAft>
                <a:spcPts val="0"/>
              </a:spcAft>
              <a:buClr>
                <a:schemeClr val="dk1"/>
              </a:buClr>
              <a:buSzPts val="1900"/>
              <a:buChar char="•"/>
              <a:defRPr/>
            </a:lvl2pPr>
            <a:lvl3pPr indent="-349250" lvl="2" marL="1371600" algn="l">
              <a:lnSpc>
                <a:spcPct val="90000"/>
              </a:lnSpc>
              <a:spcBef>
                <a:spcPts val="500"/>
              </a:spcBef>
              <a:spcAft>
                <a:spcPts val="0"/>
              </a:spcAft>
              <a:buClr>
                <a:schemeClr val="dk1"/>
              </a:buClr>
              <a:buSzPts val="1900"/>
              <a:buChar char="•"/>
              <a:defRPr/>
            </a:lvl3pPr>
            <a:lvl4pPr indent="-349250" lvl="3" marL="1828800" algn="l">
              <a:lnSpc>
                <a:spcPct val="90000"/>
              </a:lnSpc>
              <a:spcBef>
                <a:spcPts val="500"/>
              </a:spcBef>
              <a:spcAft>
                <a:spcPts val="0"/>
              </a:spcAft>
              <a:buClr>
                <a:schemeClr val="dk1"/>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17" name="Shape 41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theme" Target="../theme/theme6.xml"/><Relationship Id="rId12" Type="http://schemas.openxmlformats.org/officeDocument/2006/relationships/slideLayout" Target="../slideLayouts/slideLayout2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0" Type="http://schemas.openxmlformats.org/officeDocument/2006/relationships/slideLayout" Target="../slideLayouts/slideLayout34.xml"/><Relationship Id="rId13" Type="http://schemas.openxmlformats.org/officeDocument/2006/relationships/theme" Target="../theme/theme2.xml"/><Relationship Id="rId12" Type="http://schemas.openxmlformats.org/officeDocument/2006/relationships/slideLayout" Target="../slideLayouts/slideLayout36.xml"/><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9" Type="http://schemas.openxmlformats.org/officeDocument/2006/relationships/slideLayout" Target="../slideLayouts/slideLayout33.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7.xml"/><Relationship Id="rId10" Type="http://schemas.openxmlformats.org/officeDocument/2006/relationships/slideLayout" Target="../slideLayouts/slideLayout46.xml"/><Relationship Id="rId13" Type="http://schemas.openxmlformats.org/officeDocument/2006/relationships/theme" Target="../theme/theme1.xml"/><Relationship Id="rId12" Type="http://schemas.openxmlformats.org/officeDocument/2006/relationships/slideLayout" Target="../slideLayouts/slideLayout48.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68.xml"/><Relationship Id="rId11" Type="http://schemas.openxmlformats.org/officeDocument/2006/relationships/slideLayout" Target="../slideLayouts/slideLayout59.xml"/><Relationship Id="rId10" Type="http://schemas.openxmlformats.org/officeDocument/2006/relationships/slideLayout" Target="../slideLayouts/slideLayout58.xml"/><Relationship Id="rId21" Type="http://schemas.openxmlformats.org/officeDocument/2006/relationships/theme" Target="../theme/theme9.xml"/><Relationship Id="rId13" Type="http://schemas.openxmlformats.org/officeDocument/2006/relationships/slideLayout" Target="../slideLayouts/slideLayout61.xml"/><Relationship Id="rId12" Type="http://schemas.openxmlformats.org/officeDocument/2006/relationships/slideLayout" Target="../slideLayouts/slideLayout60.xml"/><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5" Type="http://schemas.openxmlformats.org/officeDocument/2006/relationships/slideLayout" Target="../slideLayouts/slideLayout63.xml"/><Relationship Id="rId14" Type="http://schemas.openxmlformats.org/officeDocument/2006/relationships/slideLayout" Target="../slideLayouts/slideLayout62.xml"/><Relationship Id="rId17" Type="http://schemas.openxmlformats.org/officeDocument/2006/relationships/slideLayout" Target="../slideLayouts/slideLayout65.xml"/><Relationship Id="rId16" Type="http://schemas.openxmlformats.org/officeDocument/2006/relationships/slideLayout" Target="../slideLayouts/slideLayout64.xml"/><Relationship Id="rId5" Type="http://schemas.openxmlformats.org/officeDocument/2006/relationships/slideLayout" Target="../slideLayouts/slideLayout53.xml"/><Relationship Id="rId19" Type="http://schemas.openxmlformats.org/officeDocument/2006/relationships/slideLayout" Target="../slideLayouts/slideLayout67.xml"/><Relationship Id="rId6" Type="http://schemas.openxmlformats.org/officeDocument/2006/relationships/slideLayout" Target="../slideLayouts/slideLayout54.xml"/><Relationship Id="rId18" Type="http://schemas.openxmlformats.org/officeDocument/2006/relationships/slideLayout" Target="../slideLayouts/slideLayout66.xml"/><Relationship Id="rId7" Type="http://schemas.openxmlformats.org/officeDocument/2006/relationships/slideLayout" Target="../slideLayouts/slideLayout55.xml"/><Relationship Id="rId8"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79.xml"/><Relationship Id="rId10" Type="http://schemas.openxmlformats.org/officeDocument/2006/relationships/slideLayout" Target="../slideLayouts/slideLayout78.xml"/><Relationship Id="rId12" Type="http://schemas.openxmlformats.org/officeDocument/2006/relationships/theme" Target="../theme/theme8.xml"/><Relationship Id="rId1" Type="http://schemas.openxmlformats.org/officeDocument/2006/relationships/slideLayout" Target="../slideLayouts/slideLayout69.xml"/><Relationship Id="rId2" Type="http://schemas.openxmlformats.org/officeDocument/2006/relationships/slideLayout" Target="../slideLayouts/slideLayout70.xml"/><Relationship Id="rId3" Type="http://schemas.openxmlformats.org/officeDocument/2006/relationships/slideLayout" Target="../slideLayouts/slideLayout71.xml"/><Relationship Id="rId4" Type="http://schemas.openxmlformats.org/officeDocument/2006/relationships/slideLayout" Target="../slideLayouts/slideLayout72.xml"/><Relationship Id="rId9" Type="http://schemas.openxmlformats.org/officeDocument/2006/relationships/slideLayout" Target="../slideLayouts/slideLayout77.xml"/><Relationship Id="rId5" Type="http://schemas.openxmlformats.org/officeDocument/2006/relationships/slideLayout" Target="../slideLayouts/slideLayout73.xml"/><Relationship Id="rId6" Type="http://schemas.openxmlformats.org/officeDocument/2006/relationships/slideLayout" Target="../slideLayouts/slideLayout74.xml"/><Relationship Id="rId7" Type="http://schemas.openxmlformats.org/officeDocument/2006/relationships/slideLayout" Target="../slideLayouts/slideLayout75.xml"/><Relationship Id="rId8"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90.xml"/><Relationship Id="rId10" Type="http://schemas.openxmlformats.org/officeDocument/2006/relationships/slideLayout" Target="../slideLayouts/slideLayout89.xml"/><Relationship Id="rId13" Type="http://schemas.openxmlformats.org/officeDocument/2006/relationships/theme" Target="../theme/theme4.xml"/><Relationship Id="rId12" Type="http://schemas.openxmlformats.org/officeDocument/2006/relationships/slideLayout" Target="../slideLayouts/slideLayout91.xml"/><Relationship Id="rId1" Type="http://schemas.openxmlformats.org/officeDocument/2006/relationships/slideLayout" Target="../slideLayouts/slideLayout80.xml"/><Relationship Id="rId2" Type="http://schemas.openxmlformats.org/officeDocument/2006/relationships/slideLayout" Target="../slideLayouts/slideLayout81.xml"/><Relationship Id="rId3" Type="http://schemas.openxmlformats.org/officeDocument/2006/relationships/slideLayout" Target="../slideLayouts/slideLayout82.xml"/><Relationship Id="rId4" Type="http://schemas.openxmlformats.org/officeDocument/2006/relationships/slideLayout" Target="../slideLayouts/slideLayout83.xml"/><Relationship Id="rId9" Type="http://schemas.openxmlformats.org/officeDocument/2006/relationships/slideLayout" Target="../slideLayouts/slideLayout88.xml"/><Relationship Id="rId5" Type="http://schemas.openxmlformats.org/officeDocument/2006/relationships/slideLayout" Target="../slideLayouts/slideLayout84.xml"/><Relationship Id="rId6" Type="http://schemas.openxmlformats.org/officeDocument/2006/relationships/slideLayout" Target="../slideLayouts/slideLayout85.xml"/><Relationship Id="rId7" Type="http://schemas.openxmlformats.org/officeDocument/2006/relationships/slideLayout" Target="../slideLayouts/slideLayout86.xml"/><Relationship Id="rId8" Type="http://schemas.openxmlformats.org/officeDocument/2006/relationships/slideLayout" Target="../slideLayouts/slideLayout87.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001147"/>
            </a:gs>
            <a:gs pos="100000">
              <a:srgbClr val="00238E"/>
            </a:gs>
          </a:gsLst>
          <a:lin ang="2700006" scaled="0"/>
        </a:gradFill>
      </p:bgPr>
    </p:bg>
    <p:spTree>
      <p:nvGrpSpPr>
        <p:cNvPr id="5" name="Shape 5"/>
        <p:cNvGrpSpPr/>
        <p:nvPr/>
      </p:nvGrpSpPr>
      <p:grpSpPr>
        <a:xfrm>
          <a:off x="0" y="0"/>
          <a:ext cx="0" cy="0"/>
          <a:chOff x="0" y="0"/>
          <a:chExt cx="0" cy="0"/>
        </a:xfrm>
      </p:grpSpPr>
      <p:sp>
        <p:nvSpPr>
          <p:cNvPr id="6" name="Google Shape;6;p1"/>
          <p:cNvSpPr/>
          <p:nvPr/>
        </p:nvSpPr>
        <p:spPr>
          <a:xfrm flipH="1" rot="10800000">
            <a:off x="870120" y="707760"/>
            <a:ext cx="2771280" cy="2771280"/>
          </a:xfrm>
          <a:prstGeom prst="corner">
            <a:avLst>
              <a:gd fmla="val 7397" name="adj1"/>
              <a:gd fmla="val 7750" name="adj2"/>
            </a:avLst>
          </a:prstGeom>
          <a:solidFill>
            <a:schemeClr val="lt2"/>
          </a:solidFill>
          <a:ln cap="flat" cmpd="sng" w="25400">
            <a:solidFill>
              <a:srgbClr val="9DB5F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 name="Google Shape;7;p1"/>
          <p:cNvSpPr/>
          <p:nvPr/>
        </p:nvSpPr>
        <p:spPr>
          <a:xfrm rot="5400000">
            <a:off x="5792040" y="456480"/>
            <a:ext cx="608760" cy="121914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 name="Google Shape;8;p1"/>
          <p:cNvSpPr/>
          <p:nvPr/>
        </p:nvSpPr>
        <p:spPr>
          <a:xfrm flipH="1">
            <a:off x="8550720" y="1820160"/>
            <a:ext cx="2771280" cy="2771280"/>
          </a:xfrm>
          <a:prstGeom prst="corner">
            <a:avLst>
              <a:gd fmla="val 7397" name="adj1"/>
              <a:gd fmla="val 7750" name="adj2"/>
            </a:avLst>
          </a:prstGeom>
          <a:solidFill>
            <a:schemeClr val="lt2"/>
          </a:solidFill>
          <a:ln cap="flat" cmpd="sng" w="25400">
            <a:solidFill>
              <a:srgbClr val="9DB5F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 name="Google Shape;9;p1"/>
          <p:cNvSpPr/>
          <p:nvPr/>
        </p:nvSpPr>
        <p:spPr>
          <a:xfrm flipH="1" rot="10800000">
            <a:off x="752760" y="608040"/>
            <a:ext cx="3151440" cy="3006720"/>
          </a:xfrm>
          <a:prstGeom prst="corner">
            <a:avLst>
              <a:gd fmla="val 6089" name="adj1"/>
              <a:gd fmla="val 6769" name="adj2"/>
            </a:avLst>
          </a:prstGeom>
          <a:solidFill>
            <a:schemeClr val="accent3"/>
          </a:solidFill>
          <a:ln cap="flat" cmpd="sng" w="2540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1"/>
          <p:cNvSpPr/>
          <p:nvPr/>
        </p:nvSpPr>
        <p:spPr>
          <a:xfrm flipH="1">
            <a:off x="8285760" y="1685520"/>
            <a:ext cx="3151440" cy="3006720"/>
          </a:xfrm>
          <a:prstGeom prst="corner">
            <a:avLst>
              <a:gd fmla="val 6089" name="adj1"/>
              <a:gd fmla="val 6442" name="adj2"/>
            </a:avLst>
          </a:prstGeom>
          <a:solidFill>
            <a:schemeClr val="accent3"/>
          </a:solidFill>
          <a:ln cap="flat" cmpd="sng" w="2540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1"/>
          <p:cNvSpPr txBox="1"/>
          <p:nvPr>
            <p:ph type="title"/>
          </p:nvPr>
        </p:nvSpPr>
        <p:spPr>
          <a:xfrm>
            <a:off x="1371600" y="685800"/>
            <a:ext cx="9600480" cy="148536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1"/>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DB5FE"/>
        </a:solidFill>
      </p:bgPr>
    </p:bg>
    <p:spTree>
      <p:nvGrpSpPr>
        <p:cNvPr id="61" name="Shape 61"/>
        <p:cNvGrpSpPr/>
        <p:nvPr/>
      </p:nvGrpSpPr>
      <p:grpSpPr>
        <a:xfrm>
          <a:off x="0" y="0"/>
          <a:ext cx="0" cy="0"/>
          <a:chOff x="0" y="0"/>
          <a:chExt cx="0" cy="0"/>
        </a:xfrm>
      </p:grpSpPr>
      <p:sp>
        <p:nvSpPr>
          <p:cNvPr id="62" name="Google Shape;62;p14"/>
          <p:cNvSpPr/>
          <p:nvPr/>
        </p:nvSpPr>
        <p:spPr>
          <a:xfrm>
            <a:off x="622080" y="0"/>
            <a:ext cx="143280" cy="687528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4"/>
          <p:cNvSpPr/>
          <p:nvPr/>
        </p:nvSpPr>
        <p:spPr>
          <a:xfrm>
            <a:off x="478080" y="360"/>
            <a:ext cx="143280" cy="685728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4" name="Google Shape;64;p14"/>
          <p:cNvCxnSpPr/>
          <p:nvPr/>
        </p:nvCxnSpPr>
        <p:spPr>
          <a:xfrm>
            <a:off x="1464840" y="1445040"/>
            <a:ext cx="9468000" cy="360"/>
          </a:xfrm>
          <a:prstGeom prst="straightConnector1">
            <a:avLst/>
          </a:prstGeom>
          <a:noFill/>
          <a:ln cap="flat" cmpd="sng" w="28575">
            <a:solidFill>
              <a:srgbClr val="00238E"/>
            </a:solidFill>
            <a:prstDash val="solid"/>
            <a:miter lim="8000"/>
            <a:headEnd len="sm" w="sm" type="none"/>
            <a:tailEnd len="sm" w="sm" type="none"/>
          </a:ln>
        </p:spPr>
      </p:cxnSp>
      <p:sp>
        <p:nvSpPr>
          <p:cNvPr id="65" name="Google Shape;65;p1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6" name="Google Shape;66;p14"/>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DB5FE"/>
        </a:solidFill>
      </p:bgPr>
    </p:bg>
    <p:spTree>
      <p:nvGrpSpPr>
        <p:cNvPr id="115" name="Shape 115"/>
        <p:cNvGrpSpPr/>
        <p:nvPr/>
      </p:nvGrpSpPr>
      <p:grpSpPr>
        <a:xfrm>
          <a:off x="0" y="0"/>
          <a:ext cx="0" cy="0"/>
          <a:chOff x="0" y="0"/>
          <a:chExt cx="0" cy="0"/>
        </a:xfrm>
      </p:grpSpPr>
      <p:sp>
        <p:nvSpPr>
          <p:cNvPr id="116" name="Google Shape;116;p27"/>
          <p:cNvSpPr/>
          <p:nvPr/>
        </p:nvSpPr>
        <p:spPr>
          <a:xfrm>
            <a:off x="622080" y="0"/>
            <a:ext cx="143280" cy="687528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7"/>
          <p:cNvSpPr/>
          <p:nvPr/>
        </p:nvSpPr>
        <p:spPr>
          <a:xfrm>
            <a:off x="478080" y="360"/>
            <a:ext cx="143280" cy="685728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9" name="Google Shape;119;p27"/>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DB5FE"/>
        </a:solidFill>
      </p:bgPr>
    </p:bg>
    <p:spTree>
      <p:nvGrpSpPr>
        <p:cNvPr id="168" name="Shape 168"/>
        <p:cNvGrpSpPr/>
        <p:nvPr/>
      </p:nvGrpSpPr>
      <p:grpSpPr>
        <a:xfrm>
          <a:off x="0" y="0"/>
          <a:ext cx="0" cy="0"/>
          <a:chOff x="0" y="0"/>
          <a:chExt cx="0" cy="0"/>
        </a:xfrm>
      </p:grpSpPr>
      <p:sp>
        <p:nvSpPr>
          <p:cNvPr id="169" name="Google Shape;169;p40"/>
          <p:cNvSpPr/>
          <p:nvPr/>
        </p:nvSpPr>
        <p:spPr>
          <a:xfrm>
            <a:off x="6581880" y="404640"/>
            <a:ext cx="5190480" cy="6048000"/>
          </a:xfrm>
          <a:prstGeom prst="rect">
            <a:avLst/>
          </a:prstGeom>
          <a:gradFill>
            <a:gsLst>
              <a:gs pos="0">
                <a:srgbClr val="001147"/>
              </a:gs>
              <a:gs pos="100000">
                <a:srgbClr val="00238E"/>
              </a:gs>
            </a:gsLst>
            <a:lin ang="2700000" scaled="0"/>
          </a:gradFill>
          <a:ln>
            <a:noFill/>
          </a:ln>
          <a:effectLst>
            <a:outerShdw blurRad="63360" sx="102000" rotWithShape="0" algn="ctr" sy="102000">
              <a:srgbClr val="000000">
                <a:alpha val="2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40"/>
          <p:cNvSpPr/>
          <p:nvPr/>
        </p:nvSpPr>
        <p:spPr>
          <a:xfrm>
            <a:off x="0" y="360"/>
            <a:ext cx="6095160" cy="685692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40"/>
          <p:cNvSpPr/>
          <p:nvPr/>
        </p:nvSpPr>
        <p:spPr>
          <a:xfrm>
            <a:off x="6023880" y="0"/>
            <a:ext cx="143280" cy="685728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40"/>
          <p:cNvSpPr/>
          <p:nvPr/>
        </p:nvSpPr>
        <p:spPr>
          <a:xfrm flipH="1" rot="10800000">
            <a:off x="516960" y="333720"/>
            <a:ext cx="402480" cy="394920"/>
          </a:xfrm>
          <a:prstGeom prst="corner">
            <a:avLst>
              <a:gd fmla="val 4470" name="adj1"/>
              <a:gd fmla="val 4823" name="adj2"/>
            </a:avLst>
          </a:prstGeom>
          <a:solidFill>
            <a:schemeClr val="lt2"/>
          </a:solidFill>
          <a:ln cap="flat" cmpd="sng" w="12700">
            <a:solidFill>
              <a:srgbClr val="9DB5F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40"/>
          <p:cNvSpPr/>
          <p:nvPr/>
        </p:nvSpPr>
        <p:spPr>
          <a:xfrm rot="10800000">
            <a:off x="5085000" y="329400"/>
            <a:ext cx="410040" cy="402480"/>
          </a:xfrm>
          <a:prstGeom prst="corner">
            <a:avLst>
              <a:gd fmla="val 4470" name="adj1"/>
              <a:gd fmla="val 4823" name="adj2"/>
            </a:avLst>
          </a:prstGeom>
          <a:solidFill>
            <a:schemeClr val="lt2"/>
          </a:solidFill>
          <a:ln cap="flat" cmpd="sng" w="12700">
            <a:solidFill>
              <a:srgbClr val="9DB5F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40"/>
          <p:cNvSpPr/>
          <p:nvPr/>
        </p:nvSpPr>
        <p:spPr>
          <a:xfrm>
            <a:off x="522720" y="1477080"/>
            <a:ext cx="402480" cy="394920"/>
          </a:xfrm>
          <a:prstGeom prst="corner">
            <a:avLst>
              <a:gd fmla="val 4470" name="adj1"/>
              <a:gd fmla="val 4823" name="adj2"/>
            </a:avLst>
          </a:prstGeom>
          <a:solidFill>
            <a:schemeClr val="lt2"/>
          </a:solidFill>
          <a:ln cap="flat" cmpd="sng" w="12700">
            <a:solidFill>
              <a:srgbClr val="9DB5F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40"/>
          <p:cNvSpPr/>
          <p:nvPr/>
        </p:nvSpPr>
        <p:spPr>
          <a:xfrm flipH="1">
            <a:off x="5081040" y="1482120"/>
            <a:ext cx="410040" cy="402480"/>
          </a:xfrm>
          <a:prstGeom prst="corner">
            <a:avLst>
              <a:gd fmla="val 4470" name="adj1"/>
              <a:gd fmla="val 4823" name="adj2"/>
            </a:avLst>
          </a:prstGeom>
          <a:solidFill>
            <a:schemeClr val="lt2"/>
          </a:solidFill>
          <a:ln cap="flat" cmpd="sng" w="12700">
            <a:solidFill>
              <a:srgbClr val="9DB5F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40"/>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7" name="Google Shape;177;p40"/>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DB5FE"/>
        </a:solidFill>
      </p:bgPr>
    </p:bg>
    <p:spTree>
      <p:nvGrpSpPr>
        <p:cNvPr id="226" name="Shape 226"/>
        <p:cNvGrpSpPr/>
        <p:nvPr/>
      </p:nvGrpSpPr>
      <p:grpSpPr>
        <a:xfrm>
          <a:off x="0" y="0"/>
          <a:ext cx="0" cy="0"/>
          <a:chOff x="0" y="0"/>
          <a:chExt cx="0" cy="0"/>
        </a:xfrm>
      </p:grpSpPr>
      <p:sp>
        <p:nvSpPr>
          <p:cNvPr id="227" name="Google Shape;227;p53"/>
          <p:cNvSpPr/>
          <p:nvPr/>
        </p:nvSpPr>
        <p:spPr>
          <a:xfrm flipH="1" rot="10800000">
            <a:off x="887760" y="725340"/>
            <a:ext cx="2771400" cy="4157700"/>
          </a:xfrm>
          <a:prstGeom prst="corner">
            <a:avLst>
              <a:gd fmla="val 7397" name="adj1"/>
              <a:gd fmla="val 7750" name="adj2"/>
            </a:avLst>
          </a:prstGeom>
          <a:solidFill>
            <a:schemeClr val="accent3"/>
          </a:solidFill>
          <a:ln cap="flat" cmpd="sng" w="2540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53"/>
          <p:cNvSpPr/>
          <p:nvPr/>
        </p:nvSpPr>
        <p:spPr>
          <a:xfrm flipH="1">
            <a:off x="8532960" y="1820520"/>
            <a:ext cx="2771400" cy="4157700"/>
          </a:xfrm>
          <a:prstGeom prst="corner">
            <a:avLst>
              <a:gd fmla="val 7397" name="adj1"/>
              <a:gd fmla="val 7750" name="adj2"/>
            </a:avLst>
          </a:prstGeom>
          <a:solidFill>
            <a:schemeClr val="accent3"/>
          </a:solidFill>
          <a:ln cap="flat" cmpd="sng" w="25400">
            <a:solidFill>
              <a:srgbClr val="FFFFFF"/>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53"/>
          <p:cNvSpPr/>
          <p:nvPr/>
        </p:nvSpPr>
        <p:spPr>
          <a:xfrm flipH="1" rot="10800000">
            <a:off x="752760" y="607980"/>
            <a:ext cx="3151500" cy="4407900"/>
          </a:xfrm>
          <a:prstGeom prst="corner">
            <a:avLst>
              <a:gd fmla="val 6149" name="adj1"/>
              <a:gd fmla="val 6814"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53"/>
          <p:cNvSpPr/>
          <p:nvPr/>
        </p:nvSpPr>
        <p:spPr>
          <a:xfrm flipH="1">
            <a:off x="8285700" y="1685520"/>
            <a:ext cx="3151500" cy="4407900"/>
          </a:xfrm>
          <a:prstGeom prst="corner">
            <a:avLst>
              <a:gd fmla="val 6773" name="adj1"/>
              <a:gd fmla="val 6814"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53"/>
          <p:cNvSpPr txBox="1"/>
          <p:nvPr>
            <p:ph type="title"/>
          </p:nvPr>
        </p:nvSpPr>
        <p:spPr>
          <a:xfrm>
            <a:off x="1371600" y="685800"/>
            <a:ext cx="9600600" cy="1485300"/>
          </a:xfrm>
          <a:prstGeom prst="rect">
            <a:avLst/>
          </a:prstGeom>
          <a:noFill/>
          <a:ln>
            <a:noFill/>
          </a:ln>
        </p:spPr>
        <p:txBody>
          <a:bodyPr anchorCtr="0" anchor="ctr" bIns="0" lIns="0" spcFirstLastPara="1" rIns="0" wrap="square" tIns="0">
            <a:noAutofit/>
          </a:bodyPr>
          <a:lstStyle>
            <a:lvl1pPr lvl="0" marR="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32" name="Google Shape;232;p53"/>
          <p:cNvSpPr txBox="1"/>
          <p:nvPr>
            <p:ph idx="1" type="body"/>
          </p:nvPr>
        </p:nvSpPr>
        <p:spPr>
          <a:xfrm>
            <a:off x="609480" y="1604520"/>
            <a:ext cx="10972500" cy="3977400"/>
          </a:xfrm>
          <a:prstGeom prst="rect">
            <a:avLst/>
          </a:prstGeom>
          <a:noFill/>
          <a:ln>
            <a:noFill/>
          </a:ln>
        </p:spPr>
        <p:txBody>
          <a:bodyPr anchorCtr="0" anchor="t" bIns="0" lIns="0" spcFirstLastPara="1" rIns="0" wrap="square" tIns="0">
            <a:normAutofit/>
          </a:bodyPr>
          <a:lstStyle>
            <a:lvl1pPr indent="-406400" lvl="0" marL="457200" marR="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313" name="Shape 313"/>
        <p:cNvGrpSpPr/>
        <p:nvPr/>
      </p:nvGrpSpPr>
      <p:grpSpPr>
        <a:xfrm>
          <a:off x="0" y="0"/>
          <a:ext cx="0" cy="0"/>
          <a:chOff x="0" y="0"/>
          <a:chExt cx="0" cy="0"/>
        </a:xfrm>
      </p:grpSpPr>
      <p:sp>
        <p:nvSpPr>
          <p:cNvPr id="314" name="Google Shape;314;p74"/>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a:spcBef>
                <a:spcPts val="0"/>
              </a:spcBef>
              <a:spcAft>
                <a:spcPts val="0"/>
              </a:spcAft>
              <a:buClr>
                <a:schemeClr val="dk1"/>
              </a:buClr>
              <a:buSzPts val="3700"/>
              <a:buNone/>
              <a:defRPr sz="3700">
                <a:solidFill>
                  <a:schemeClr val="dk1"/>
                </a:solidFill>
              </a:defRPr>
            </a:lvl1pPr>
            <a:lvl2pPr lvl="1">
              <a:spcBef>
                <a:spcPts val="0"/>
              </a:spcBef>
              <a:spcAft>
                <a:spcPts val="0"/>
              </a:spcAft>
              <a:buClr>
                <a:schemeClr val="dk1"/>
              </a:buClr>
              <a:buSzPts val="3700"/>
              <a:buNone/>
              <a:defRPr sz="3700">
                <a:solidFill>
                  <a:schemeClr val="dk1"/>
                </a:solidFill>
              </a:defRPr>
            </a:lvl2pPr>
            <a:lvl3pPr lvl="2">
              <a:spcBef>
                <a:spcPts val="0"/>
              </a:spcBef>
              <a:spcAft>
                <a:spcPts val="0"/>
              </a:spcAft>
              <a:buClr>
                <a:schemeClr val="dk1"/>
              </a:buClr>
              <a:buSzPts val="3700"/>
              <a:buNone/>
              <a:defRPr sz="3700">
                <a:solidFill>
                  <a:schemeClr val="dk1"/>
                </a:solidFill>
              </a:defRPr>
            </a:lvl3pPr>
            <a:lvl4pPr lvl="3">
              <a:spcBef>
                <a:spcPts val="0"/>
              </a:spcBef>
              <a:spcAft>
                <a:spcPts val="0"/>
              </a:spcAft>
              <a:buClr>
                <a:schemeClr val="dk1"/>
              </a:buClr>
              <a:buSzPts val="3700"/>
              <a:buNone/>
              <a:defRPr sz="3700">
                <a:solidFill>
                  <a:schemeClr val="dk1"/>
                </a:solidFill>
              </a:defRPr>
            </a:lvl4pPr>
            <a:lvl5pPr lvl="4">
              <a:spcBef>
                <a:spcPts val="0"/>
              </a:spcBef>
              <a:spcAft>
                <a:spcPts val="0"/>
              </a:spcAft>
              <a:buClr>
                <a:schemeClr val="dk1"/>
              </a:buClr>
              <a:buSzPts val="3700"/>
              <a:buNone/>
              <a:defRPr sz="3700">
                <a:solidFill>
                  <a:schemeClr val="dk1"/>
                </a:solidFill>
              </a:defRPr>
            </a:lvl5pPr>
            <a:lvl6pPr lvl="5">
              <a:spcBef>
                <a:spcPts val="0"/>
              </a:spcBef>
              <a:spcAft>
                <a:spcPts val="0"/>
              </a:spcAft>
              <a:buClr>
                <a:schemeClr val="dk1"/>
              </a:buClr>
              <a:buSzPts val="3700"/>
              <a:buNone/>
              <a:defRPr sz="3700">
                <a:solidFill>
                  <a:schemeClr val="dk1"/>
                </a:solidFill>
              </a:defRPr>
            </a:lvl6pPr>
            <a:lvl7pPr lvl="6">
              <a:spcBef>
                <a:spcPts val="0"/>
              </a:spcBef>
              <a:spcAft>
                <a:spcPts val="0"/>
              </a:spcAft>
              <a:buClr>
                <a:schemeClr val="dk1"/>
              </a:buClr>
              <a:buSzPts val="3700"/>
              <a:buNone/>
              <a:defRPr sz="3700">
                <a:solidFill>
                  <a:schemeClr val="dk1"/>
                </a:solidFill>
              </a:defRPr>
            </a:lvl7pPr>
            <a:lvl8pPr lvl="7">
              <a:spcBef>
                <a:spcPts val="0"/>
              </a:spcBef>
              <a:spcAft>
                <a:spcPts val="0"/>
              </a:spcAft>
              <a:buClr>
                <a:schemeClr val="dk1"/>
              </a:buClr>
              <a:buSzPts val="3700"/>
              <a:buNone/>
              <a:defRPr sz="3700">
                <a:solidFill>
                  <a:schemeClr val="dk1"/>
                </a:solidFill>
              </a:defRPr>
            </a:lvl8pPr>
            <a:lvl9pPr lvl="8">
              <a:spcBef>
                <a:spcPts val="0"/>
              </a:spcBef>
              <a:spcAft>
                <a:spcPts val="0"/>
              </a:spcAft>
              <a:buClr>
                <a:schemeClr val="dk1"/>
              </a:buClr>
              <a:buSzPts val="3700"/>
              <a:buNone/>
              <a:defRPr sz="3700">
                <a:solidFill>
                  <a:schemeClr val="dk1"/>
                </a:solidFill>
              </a:defRPr>
            </a:lvl9pPr>
          </a:lstStyle>
          <a:p/>
        </p:txBody>
      </p:sp>
      <p:sp>
        <p:nvSpPr>
          <p:cNvPr id="315" name="Google Shape;315;p74"/>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a:lnSpc>
                <a:spcPct val="115000"/>
              </a:lnSpc>
              <a:spcBef>
                <a:spcPts val="0"/>
              </a:spcBef>
              <a:spcAft>
                <a:spcPts val="0"/>
              </a:spcAft>
              <a:buClr>
                <a:schemeClr val="lt2"/>
              </a:buClr>
              <a:buSzPts val="2400"/>
              <a:buChar char="●"/>
              <a:defRPr sz="2400">
                <a:solidFill>
                  <a:schemeClr val="lt2"/>
                </a:solidFill>
              </a:defRPr>
            </a:lvl1pPr>
            <a:lvl2pPr indent="-349250" lvl="1" marL="914400">
              <a:lnSpc>
                <a:spcPct val="115000"/>
              </a:lnSpc>
              <a:spcBef>
                <a:spcPts val="0"/>
              </a:spcBef>
              <a:spcAft>
                <a:spcPts val="0"/>
              </a:spcAft>
              <a:buClr>
                <a:schemeClr val="lt2"/>
              </a:buClr>
              <a:buSzPts val="1900"/>
              <a:buChar char="○"/>
              <a:defRPr sz="1900">
                <a:solidFill>
                  <a:schemeClr val="lt2"/>
                </a:solidFill>
              </a:defRPr>
            </a:lvl2pPr>
            <a:lvl3pPr indent="-349250" lvl="2" marL="1371600">
              <a:lnSpc>
                <a:spcPct val="115000"/>
              </a:lnSpc>
              <a:spcBef>
                <a:spcPts val="0"/>
              </a:spcBef>
              <a:spcAft>
                <a:spcPts val="0"/>
              </a:spcAft>
              <a:buClr>
                <a:schemeClr val="lt2"/>
              </a:buClr>
              <a:buSzPts val="1900"/>
              <a:buChar char="■"/>
              <a:defRPr sz="1900">
                <a:solidFill>
                  <a:schemeClr val="lt2"/>
                </a:solidFill>
              </a:defRPr>
            </a:lvl3pPr>
            <a:lvl4pPr indent="-349250" lvl="3" marL="1828800">
              <a:lnSpc>
                <a:spcPct val="115000"/>
              </a:lnSpc>
              <a:spcBef>
                <a:spcPts val="0"/>
              </a:spcBef>
              <a:spcAft>
                <a:spcPts val="0"/>
              </a:spcAft>
              <a:buClr>
                <a:schemeClr val="lt2"/>
              </a:buClr>
              <a:buSzPts val="1900"/>
              <a:buChar char="●"/>
              <a:defRPr sz="1900">
                <a:solidFill>
                  <a:schemeClr val="lt2"/>
                </a:solidFill>
              </a:defRPr>
            </a:lvl4pPr>
            <a:lvl5pPr indent="-349250" lvl="4" marL="2286000">
              <a:lnSpc>
                <a:spcPct val="115000"/>
              </a:lnSpc>
              <a:spcBef>
                <a:spcPts val="0"/>
              </a:spcBef>
              <a:spcAft>
                <a:spcPts val="0"/>
              </a:spcAft>
              <a:buClr>
                <a:schemeClr val="lt2"/>
              </a:buClr>
              <a:buSzPts val="1900"/>
              <a:buChar char="○"/>
              <a:defRPr sz="1900">
                <a:solidFill>
                  <a:schemeClr val="lt2"/>
                </a:solidFill>
              </a:defRPr>
            </a:lvl5pPr>
            <a:lvl6pPr indent="-349250" lvl="5" marL="2743200">
              <a:lnSpc>
                <a:spcPct val="115000"/>
              </a:lnSpc>
              <a:spcBef>
                <a:spcPts val="0"/>
              </a:spcBef>
              <a:spcAft>
                <a:spcPts val="0"/>
              </a:spcAft>
              <a:buClr>
                <a:schemeClr val="lt2"/>
              </a:buClr>
              <a:buSzPts val="1900"/>
              <a:buChar char="■"/>
              <a:defRPr sz="1900">
                <a:solidFill>
                  <a:schemeClr val="lt2"/>
                </a:solidFill>
              </a:defRPr>
            </a:lvl6pPr>
            <a:lvl7pPr indent="-349250" lvl="6" marL="3200400">
              <a:lnSpc>
                <a:spcPct val="115000"/>
              </a:lnSpc>
              <a:spcBef>
                <a:spcPts val="0"/>
              </a:spcBef>
              <a:spcAft>
                <a:spcPts val="0"/>
              </a:spcAft>
              <a:buClr>
                <a:schemeClr val="lt2"/>
              </a:buClr>
              <a:buSzPts val="1900"/>
              <a:buChar char="●"/>
              <a:defRPr sz="1900">
                <a:solidFill>
                  <a:schemeClr val="lt2"/>
                </a:solidFill>
              </a:defRPr>
            </a:lvl7pPr>
            <a:lvl8pPr indent="-349250" lvl="7" marL="3657600">
              <a:lnSpc>
                <a:spcPct val="115000"/>
              </a:lnSpc>
              <a:spcBef>
                <a:spcPts val="0"/>
              </a:spcBef>
              <a:spcAft>
                <a:spcPts val="0"/>
              </a:spcAft>
              <a:buClr>
                <a:schemeClr val="lt2"/>
              </a:buClr>
              <a:buSzPts val="1900"/>
              <a:buChar char="○"/>
              <a:defRPr sz="1900">
                <a:solidFill>
                  <a:schemeClr val="lt2"/>
                </a:solidFill>
              </a:defRPr>
            </a:lvl8pPr>
            <a:lvl9pPr indent="-349250" lvl="8" marL="4114800">
              <a:lnSpc>
                <a:spcPct val="115000"/>
              </a:lnSpc>
              <a:spcBef>
                <a:spcPts val="0"/>
              </a:spcBef>
              <a:spcAft>
                <a:spcPts val="0"/>
              </a:spcAft>
              <a:buClr>
                <a:schemeClr val="lt2"/>
              </a:buClr>
              <a:buSzPts val="1900"/>
              <a:buChar char="■"/>
              <a:defRPr sz="1900">
                <a:solidFill>
                  <a:schemeClr val="lt2"/>
                </a:solidFill>
              </a:defRPr>
            </a:lvl9pPr>
          </a:lstStyle>
          <a:p/>
        </p:txBody>
      </p:sp>
      <p:sp>
        <p:nvSpPr>
          <p:cNvPr id="316" name="Google Shape;316;p74"/>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algn="r">
              <a:buNone/>
              <a:defRPr sz="1300">
                <a:solidFill>
                  <a:schemeClr val="lt2"/>
                </a:solidFill>
              </a:defRPr>
            </a:lvl1pPr>
            <a:lvl2pPr lvl="1" algn="r">
              <a:buNone/>
              <a:defRPr sz="1300">
                <a:solidFill>
                  <a:schemeClr val="lt2"/>
                </a:solidFill>
              </a:defRPr>
            </a:lvl2pPr>
            <a:lvl3pPr lvl="2" algn="r">
              <a:buNone/>
              <a:defRPr sz="1300">
                <a:solidFill>
                  <a:schemeClr val="lt2"/>
                </a:solidFill>
              </a:defRPr>
            </a:lvl3pPr>
            <a:lvl4pPr lvl="3" algn="r">
              <a:buNone/>
              <a:defRPr sz="1300">
                <a:solidFill>
                  <a:schemeClr val="lt2"/>
                </a:solidFill>
              </a:defRPr>
            </a:lvl4pPr>
            <a:lvl5pPr lvl="4" algn="r">
              <a:buNone/>
              <a:defRPr sz="1300">
                <a:solidFill>
                  <a:schemeClr val="lt2"/>
                </a:solidFill>
              </a:defRPr>
            </a:lvl5pPr>
            <a:lvl6pPr lvl="5" algn="r">
              <a:buNone/>
              <a:defRPr sz="1300">
                <a:solidFill>
                  <a:schemeClr val="lt2"/>
                </a:solidFill>
              </a:defRPr>
            </a:lvl6pPr>
            <a:lvl7pPr lvl="6" algn="r">
              <a:buNone/>
              <a:defRPr sz="1300">
                <a:solidFill>
                  <a:schemeClr val="lt2"/>
                </a:solidFill>
              </a:defRPr>
            </a:lvl7pPr>
            <a:lvl8pPr lvl="7" algn="r">
              <a:buNone/>
              <a:defRPr sz="1300">
                <a:solidFill>
                  <a:schemeClr val="lt2"/>
                </a:solidFill>
              </a:defRPr>
            </a:lvl8pPr>
            <a:lvl9pPr lvl="8" algn="r">
              <a:buNone/>
              <a:defRPr sz="1300">
                <a:solidFill>
                  <a:schemeClr val="lt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DB5FE"/>
        </a:solidFill>
      </p:bgPr>
    </p:bg>
    <p:spTree>
      <p:nvGrpSpPr>
        <p:cNvPr id="358" name="Shape 358"/>
        <p:cNvGrpSpPr/>
        <p:nvPr/>
      </p:nvGrpSpPr>
      <p:grpSpPr>
        <a:xfrm>
          <a:off x="0" y="0"/>
          <a:ext cx="0" cy="0"/>
          <a:chOff x="0" y="0"/>
          <a:chExt cx="0" cy="0"/>
        </a:xfrm>
      </p:grpSpPr>
      <p:sp>
        <p:nvSpPr>
          <p:cNvPr id="359" name="Google Shape;359;p86"/>
          <p:cNvSpPr/>
          <p:nvPr/>
        </p:nvSpPr>
        <p:spPr>
          <a:xfrm>
            <a:off x="0" y="360"/>
            <a:ext cx="6234000" cy="68568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86"/>
          <p:cNvSpPr/>
          <p:nvPr/>
        </p:nvSpPr>
        <p:spPr>
          <a:xfrm>
            <a:off x="6234840" y="-360"/>
            <a:ext cx="143700" cy="68751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86"/>
          <p:cNvSpPr/>
          <p:nvPr/>
        </p:nvSpPr>
        <p:spPr>
          <a:xfrm flipH="1" rot="10800000">
            <a:off x="6845760" y="370740"/>
            <a:ext cx="625200" cy="613500"/>
          </a:xfrm>
          <a:prstGeom prst="corner">
            <a:avLst>
              <a:gd fmla="val 4470" name="adj1"/>
              <a:gd fmla="val 4823" name="adj2"/>
            </a:avLst>
          </a:prstGeom>
          <a:solidFill>
            <a:schemeClr val="dk2"/>
          </a:solidFill>
          <a:ln cap="flat" cmpd="sng" w="38100">
            <a:solidFill>
              <a:srgbClr val="00238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86"/>
          <p:cNvSpPr/>
          <p:nvPr/>
        </p:nvSpPr>
        <p:spPr>
          <a:xfrm flipH="1">
            <a:off x="11057880" y="5819400"/>
            <a:ext cx="625200" cy="613500"/>
          </a:xfrm>
          <a:prstGeom prst="corner">
            <a:avLst>
              <a:gd fmla="val 4470" name="adj1"/>
              <a:gd fmla="val 4823" name="adj2"/>
            </a:avLst>
          </a:prstGeom>
          <a:solidFill>
            <a:schemeClr val="dk2"/>
          </a:solidFill>
          <a:ln cap="flat" cmpd="sng" w="38100">
            <a:solidFill>
              <a:srgbClr val="00238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86"/>
          <p:cNvSpPr/>
          <p:nvPr/>
        </p:nvSpPr>
        <p:spPr>
          <a:xfrm rot="10800000">
            <a:off x="11020800" y="360660"/>
            <a:ext cx="625200" cy="613500"/>
          </a:xfrm>
          <a:prstGeom prst="corner">
            <a:avLst>
              <a:gd fmla="val 4470" name="adj1"/>
              <a:gd fmla="val 4823" name="adj2"/>
            </a:avLst>
          </a:prstGeom>
          <a:solidFill>
            <a:schemeClr val="dk2"/>
          </a:solidFill>
          <a:ln cap="flat" cmpd="sng" w="38100">
            <a:solidFill>
              <a:srgbClr val="00238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86"/>
          <p:cNvSpPr/>
          <p:nvPr/>
        </p:nvSpPr>
        <p:spPr>
          <a:xfrm>
            <a:off x="6865560" y="5819400"/>
            <a:ext cx="625200" cy="613500"/>
          </a:xfrm>
          <a:prstGeom prst="corner">
            <a:avLst>
              <a:gd fmla="val 4470" name="adj1"/>
              <a:gd fmla="val 4823" name="adj2"/>
            </a:avLst>
          </a:prstGeom>
          <a:solidFill>
            <a:schemeClr val="dk2"/>
          </a:solidFill>
          <a:ln cap="flat" cmpd="sng" w="38100">
            <a:solidFill>
              <a:srgbClr val="00238E"/>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65" name="Google Shape;365;p86"/>
          <p:cNvCxnSpPr/>
          <p:nvPr/>
        </p:nvCxnSpPr>
        <p:spPr>
          <a:xfrm>
            <a:off x="7118280" y="1789200"/>
            <a:ext cx="4284000" cy="300"/>
          </a:xfrm>
          <a:prstGeom prst="straightConnector1">
            <a:avLst/>
          </a:prstGeom>
          <a:noFill/>
          <a:ln cap="flat" cmpd="sng" w="38100">
            <a:solidFill>
              <a:srgbClr val="00238E"/>
            </a:solidFill>
            <a:prstDash val="solid"/>
            <a:miter lim="8000"/>
            <a:headEnd len="sm" w="sm" type="none"/>
            <a:tailEnd len="sm" w="sm" type="none"/>
          </a:ln>
        </p:spPr>
      </p:cxnSp>
      <p:sp>
        <p:nvSpPr>
          <p:cNvPr id="366" name="Google Shape;366;p86"/>
          <p:cNvSpPr txBox="1"/>
          <p:nvPr>
            <p:ph type="title"/>
          </p:nvPr>
        </p:nvSpPr>
        <p:spPr>
          <a:xfrm>
            <a:off x="609480" y="273600"/>
            <a:ext cx="10972500" cy="1144800"/>
          </a:xfrm>
          <a:prstGeom prst="rect">
            <a:avLst/>
          </a:prstGeom>
          <a:noFill/>
          <a:ln>
            <a:noFill/>
          </a:ln>
        </p:spPr>
        <p:txBody>
          <a:bodyPr anchorCtr="0" anchor="ctr" bIns="0" lIns="0" spcFirstLastPara="1" rIns="0" wrap="square" tIns="0">
            <a:noAutofit/>
          </a:bodyPr>
          <a:lstStyle>
            <a:lvl1pPr lvl="0" marR="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p:txBody>
      </p:sp>
      <p:sp>
        <p:nvSpPr>
          <p:cNvPr id="367" name="Google Shape;367;p86"/>
          <p:cNvSpPr txBox="1"/>
          <p:nvPr>
            <p:ph idx="1" type="body"/>
          </p:nvPr>
        </p:nvSpPr>
        <p:spPr>
          <a:xfrm>
            <a:off x="609480" y="1604520"/>
            <a:ext cx="10972500" cy="3977700"/>
          </a:xfrm>
          <a:prstGeom prst="rect">
            <a:avLst/>
          </a:prstGeom>
          <a:noFill/>
          <a:ln>
            <a:noFill/>
          </a:ln>
        </p:spPr>
        <p:txBody>
          <a:bodyPr anchorCtr="0" anchor="t" bIns="0" lIns="0" spcFirstLastPara="1" rIns="0" wrap="square" tIns="0">
            <a:normAutofit/>
          </a:bodyPr>
          <a:lstStyle>
            <a:lvl1pPr indent="-406400" lvl="0" marL="457200" marR="0" algn="l">
              <a:lnSpc>
                <a:spcPct val="90000"/>
              </a:lnSpc>
              <a:spcBef>
                <a:spcPts val="11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3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xml"/><Relationship Id="rId3" Type="http://schemas.openxmlformats.org/officeDocument/2006/relationships/hyperlink" Target="http://www.youtube.com/watch?v=J4QpKxCtfUI" TargetMode="Externa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hyperlink" Target="https://www.rfc.org/sites/default/files/item_05_cia_memo_1.doc"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2.xml"/><Relationship Id="rId3" Type="http://schemas.openxmlformats.org/officeDocument/2006/relationships/hyperlink" Target="http://www.youtube.com/watch?v=1DWo3m74Qf8" TargetMode="Externa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8.xml"/><Relationship Id="rId3" Type="http://schemas.openxmlformats.org/officeDocument/2006/relationships/image" Target="../media/image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1.xml"/><Relationship Id="rId3" Type="http://schemas.openxmlformats.org/officeDocument/2006/relationships/image" Target="../media/image24.jpg"/><Relationship Id="rId4" Type="http://schemas.openxmlformats.org/officeDocument/2006/relationships/image" Target="../media/image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3.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Relationship Id="rId3" Type="http://schemas.openxmlformats.org/officeDocument/2006/relationships/image" Target="../media/image3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6.xml"/><Relationship Id="rId3" Type="http://schemas.openxmlformats.org/officeDocument/2006/relationships/image" Target="../media/image10.png"/><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Relationship Id="rId3"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 Id="rId3" Type="http://schemas.openxmlformats.org/officeDocument/2006/relationships/image" Target="../media/image10.png"/><Relationship Id="rId4" Type="http://schemas.openxmlformats.org/officeDocument/2006/relationships/image" Target="../media/image27.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10.png"/><Relationship Id="rId4" Type="http://schemas.openxmlformats.org/officeDocument/2006/relationships/image" Target="../media/image27.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image" Target="../media/image10.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 Id="rId3" Type="http://schemas.openxmlformats.org/officeDocument/2006/relationships/image" Target="../media/image10.png"/><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 Id="rId3" Type="http://schemas.openxmlformats.org/officeDocument/2006/relationships/image" Target="../media/image4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5.xml"/><Relationship Id="rId3" Type="http://schemas.openxmlformats.org/officeDocument/2006/relationships/image" Target="../media/image47.png"/><Relationship Id="rId4" Type="http://schemas.openxmlformats.org/officeDocument/2006/relationships/image" Target="../media/image28.png"/><Relationship Id="rId5" Type="http://schemas.openxmlformats.org/officeDocument/2006/relationships/image" Target="../media/image1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6.xml"/><Relationship Id="rId3" Type="http://schemas.openxmlformats.org/officeDocument/2006/relationships/image" Target="../media/image3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0.xml"/><Relationship Id="rId2" Type="http://schemas.openxmlformats.org/officeDocument/2006/relationships/notesSlide" Target="../notesSlides/notesSlide38.xml"/><Relationship Id="rId3" Type="http://schemas.openxmlformats.org/officeDocument/2006/relationships/hyperlink" Target="https://digital.library.cornell.edu/collections/iwo-jpfo" TargetMode="External"/><Relationship Id="rId4" Type="http://schemas.openxmlformats.org/officeDocument/2006/relationships/image" Target="../media/image10.png"/><Relationship Id="rId5" Type="http://schemas.openxmlformats.org/officeDocument/2006/relationships/image" Target="../media/image3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39.xml"/><Relationship Id="rId3" Type="http://schemas.openxmlformats.org/officeDocument/2006/relationships/image" Target="../media/image22.png"/><Relationship Id="rId4" Type="http://schemas.openxmlformats.org/officeDocument/2006/relationships/hyperlink" Target="mailto:info@partyofcommunistsusa.ne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5.xml"/><Relationship Id="rId2" Type="http://schemas.openxmlformats.org/officeDocument/2006/relationships/notesSlide" Target="../notesSlides/notesSlide40.xml"/><Relationship Id="rId3" Type="http://schemas.openxmlformats.org/officeDocument/2006/relationships/image" Target="../media/image22.png"/><Relationship Id="rId4" Type="http://schemas.openxmlformats.org/officeDocument/2006/relationships/hyperlink" Target="mailto:info@peoplesschool.us"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41.xml"/><Relationship Id="rId3" Type="http://schemas.openxmlformats.org/officeDocument/2006/relationships/image" Target="../media/image4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4.xml"/><Relationship Id="rId2" Type="http://schemas.openxmlformats.org/officeDocument/2006/relationships/notesSlide" Target="../notesSlides/notesSlide42.xml"/><Relationship Id="rId3" Type="http://schemas.openxmlformats.org/officeDocument/2006/relationships/image" Target="../media/image22.png"/><Relationship Id="rId4" Type="http://schemas.openxmlformats.org/officeDocument/2006/relationships/hyperlink" Target="https://peopleslgbt.org/" TargetMode="External"/><Relationship Id="rId5" Type="http://schemas.openxmlformats.org/officeDocument/2006/relationships/image" Target="../media/image2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43.xml"/><Relationship Id="rId3" Type="http://schemas.openxmlformats.org/officeDocument/2006/relationships/image" Target="../media/image22.png"/><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44.xml"/><Relationship Id="rId3" Type="http://schemas.openxmlformats.org/officeDocument/2006/relationships/image" Target="../media/image22.png"/><Relationship Id="rId4" Type="http://schemas.openxmlformats.org/officeDocument/2006/relationships/image" Target="../media/image33.png"/><Relationship Id="rId5" Type="http://schemas.openxmlformats.org/officeDocument/2006/relationships/image" Target="../media/image36.png"/><Relationship Id="rId6" Type="http://schemas.openxmlformats.org/officeDocument/2006/relationships/image" Target="../media/image44.png"/><Relationship Id="rId7" Type="http://schemas.openxmlformats.org/officeDocument/2006/relationships/image" Target="../media/image40.png"/><Relationship Id="rId8" Type="http://schemas.openxmlformats.org/officeDocument/2006/relationships/image" Target="../media/image4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45.xml"/><Relationship Id="rId3" Type="http://schemas.openxmlformats.org/officeDocument/2006/relationships/hyperlink" Target="http://luel.us/laborschool" TargetMode="External"/><Relationship Id="rId4" Type="http://schemas.openxmlformats.org/officeDocument/2006/relationships/image" Target="../media/image43.png"/><Relationship Id="rId5" Type="http://schemas.openxmlformats.org/officeDocument/2006/relationships/image" Target="../media/image37.png"/><Relationship Id="rId6" Type="http://schemas.openxmlformats.org/officeDocument/2006/relationships/image" Target="../media/image3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46.xml"/><Relationship Id="rId3" Type="http://schemas.openxmlformats.org/officeDocument/2006/relationships/hyperlink" Target="http://www.youtube.com/watch?v=Web007rzSOI" TargetMode="External"/><Relationship Id="rId4" Type="http://schemas.openxmlformats.org/officeDocument/2006/relationships/image" Target="../media/image45.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7.xml"/><Relationship Id="rId3" Type="http://schemas.openxmlformats.org/officeDocument/2006/relationships/image" Target="../media/image1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48.xml"/><Relationship Id="rId3" Type="http://schemas.openxmlformats.org/officeDocument/2006/relationships/image" Target="../media/image1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9.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5.xml"/><Relationship Id="rId3" Type="http://schemas.openxmlformats.org/officeDocument/2006/relationships/hyperlink" Target="http://drive.google.com/file/d/1ov_NYNie6-mnFxyeXoSFU2U3D6ynmGb4/view" TargetMode="External"/><Relationship Id="rId4" Type="http://schemas.openxmlformats.org/officeDocument/2006/relationships/image" Target="../media/image8.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3.xml"/><Relationship Id="rId3" Type="http://schemas.openxmlformats.org/officeDocument/2006/relationships/image" Target="../media/image1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5.jpg"/><Relationship Id="rId5" Type="http://schemas.openxmlformats.org/officeDocument/2006/relationships/image" Target="../media/image14.jpg"/><Relationship Id="rId6" Type="http://schemas.openxmlformats.org/officeDocument/2006/relationships/image" Target="../media/image13.jpg"/><Relationship Id="rId7"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101"/>
          <p:cNvSpPr txBox="1"/>
          <p:nvPr/>
        </p:nvSpPr>
        <p:spPr>
          <a:xfrm>
            <a:off x="2270850" y="5220850"/>
            <a:ext cx="7650300" cy="42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2800">
              <a:solidFill>
                <a:srgbClr val="1C4587"/>
              </a:solidFill>
            </a:endParaRPr>
          </a:p>
          <a:p>
            <a:pPr indent="0" lvl="0" marL="0" rtl="0" algn="l">
              <a:spcBef>
                <a:spcPts val="0"/>
              </a:spcBef>
              <a:spcAft>
                <a:spcPts val="0"/>
              </a:spcAft>
              <a:buNone/>
            </a:pPr>
            <a:r>
              <a:rPr b="1" lang="en-US" sz="1500">
                <a:solidFill>
                  <a:srgbClr val="0F0F0F"/>
                </a:solidFill>
                <a:highlight>
                  <a:srgbClr val="FFFFFF"/>
                </a:highlight>
                <a:latin typeface="Roboto"/>
                <a:ea typeface="Roboto"/>
                <a:cs typeface="Roboto"/>
                <a:sym typeface="Roboto"/>
              </a:rPr>
              <a:t>"Dear Mister Eisenhower" (lyrics Woody Guthrie, performed by Pete Seeger)</a:t>
            </a:r>
            <a:r>
              <a:rPr lang="en-US" sz="1100">
                <a:solidFill>
                  <a:schemeClr val="dk1"/>
                </a:solidFill>
              </a:rPr>
              <a:t> </a:t>
            </a:r>
            <a:endParaRPr sz="2800">
              <a:solidFill>
                <a:srgbClr val="1C4587"/>
              </a:solidFill>
            </a:endParaRPr>
          </a:p>
        </p:txBody>
      </p:sp>
      <p:pic>
        <p:nvPicPr>
          <p:cNvPr descr="Pete Seeger, long-time Rosenberg Fund for Children Advisory Board member, performs this &quot;lost&quot; Woody Guthrie song about the Rosenbergs, at the RFC's 10th anniversary celebration in 2001." id="423" name="Google Shape;423;p101" title="&quot;Dear Mister Eisenhower&quot; (lyrics Woody Guthrie, performed by Pete Seeger)">
            <a:hlinkClick r:id="rId3"/>
          </p:cNvPr>
          <p:cNvPicPr preferRelativeResize="0"/>
          <p:nvPr/>
        </p:nvPicPr>
        <p:blipFill>
          <a:blip r:embed="rId4">
            <a:alphaModFix/>
          </a:blip>
          <a:stretch>
            <a:fillRect/>
          </a:stretch>
        </p:blipFill>
        <p:spPr>
          <a:xfrm>
            <a:off x="1912875" y="716200"/>
            <a:ext cx="8772542" cy="4934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3"/>
                                        </p:tgtEl>
                                        <p:attrNameLst>
                                          <p:attrName>style.visibility</p:attrName>
                                        </p:attrNameLst>
                                      </p:cBhvr>
                                      <p:to>
                                        <p:strVal val="visible"/>
                                      </p:to>
                                    </p:set>
                                    <p:animEffect filter="fade" transition="in">
                                      <p:cBhvr>
                                        <p:cTn dur="1000"/>
                                        <p:tgtEl>
                                          <p:spTgt spid="4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110"/>
          <p:cNvSpPr txBox="1"/>
          <p:nvPr>
            <p:ph idx="4294967295" type="title"/>
          </p:nvPr>
        </p:nvSpPr>
        <p:spPr>
          <a:xfrm>
            <a:off x="1371600" y="685800"/>
            <a:ext cx="9600600" cy="719700"/>
          </a:xfrm>
          <a:prstGeom prst="rect">
            <a:avLst/>
          </a:prstGeom>
          <a:noFill/>
          <a:ln>
            <a:noFill/>
          </a:ln>
        </p:spPr>
        <p:txBody>
          <a:bodyPr anchorCtr="0" anchor="t" bIns="45000" lIns="90000" spcFirstLastPara="1" rIns="90000" wrap="square" tIns="45000">
            <a:noAutofit/>
          </a:bodyPr>
          <a:lstStyle/>
          <a:p>
            <a:pPr indent="0" lvl="0" marL="0" marR="0" rtl="0" algn="l">
              <a:lnSpc>
                <a:spcPct val="89000"/>
              </a:lnSpc>
              <a:spcBef>
                <a:spcPts val="0"/>
              </a:spcBef>
              <a:spcAft>
                <a:spcPts val="0"/>
              </a:spcAft>
              <a:buClr>
                <a:srgbClr val="00238E"/>
              </a:buClr>
              <a:buSzPts val="4800"/>
              <a:buFont typeface="Arial"/>
              <a:buNone/>
            </a:pPr>
            <a:r>
              <a:rPr lang="en-US" sz="2900">
                <a:solidFill>
                  <a:srgbClr val="000000"/>
                </a:solidFill>
              </a:rPr>
              <a:t>A CIA Memorandum </a:t>
            </a:r>
            <a:endParaRPr sz="4800"/>
          </a:p>
        </p:txBody>
      </p:sp>
      <p:sp>
        <p:nvSpPr>
          <p:cNvPr id="490" name="Google Shape;490;p110"/>
          <p:cNvSpPr txBox="1"/>
          <p:nvPr>
            <p:ph idx="4294967295" type="body"/>
          </p:nvPr>
        </p:nvSpPr>
        <p:spPr>
          <a:xfrm>
            <a:off x="1220375" y="1517750"/>
            <a:ext cx="10190700" cy="4381800"/>
          </a:xfrm>
          <a:prstGeom prst="rect">
            <a:avLst/>
          </a:prstGeom>
          <a:noFill/>
          <a:ln>
            <a:noFill/>
          </a:ln>
        </p:spPr>
        <p:txBody>
          <a:bodyPr anchorCtr="0" anchor="t" bIns="45000" lIns="90000" spcFirstLastPara="1" rIns="90000" wrap="square" tIns="45000">
            <a:noAutofit/>
          </a:bodyPr>
          <a:lstStyle/>
          <a:p>
            <a:pPr indent="0" lvl="0" marL="0" rtl="0" algn="l">
              <a:lnSpc>
                <a:spcPct val="115000"/>
              </a:lnSpc>
              <a:spcBef>
                <a:spcPts val="0"/>
              </a:spcBef>
              <a:spcAft>
                <a:spcPts val="0"/>
              </a:spcAft>
              <a:buClr>
                <a:schemeClr val="dk1"/>
              </a:buClr>
              <a:buSzPts val="1100"/>
              <a:buFont typeface="Arial"/>
              <a:buNone/>
            </a:pPr>
            <a:r>
              <a:rPr lang="en-US" sz="1400">
                <a:latin typeface="Georgia"/>
                <a:ea typeface="Georgia"/>
                <a:cs typeface="Georgia"/>
                <a:sym typeface="Georgia"/>
              </a:rPr>
              <a:t>(transcribed from original)</a:t>
            </a:r>
            <a:endParaRPr sz="14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1400">
                <a:latin typeface="Georgia"/>
                <a:ea typeface="Georgia"/>
                <a:cs typeface="Georgia"/>
                <a:sym typeface="Georgia"/>
              </a:rPr>
              <a:t> </a:t>
            </a:r>
            <a:endParaRPr sz="14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1400">
                <a:latin typeface="Georgia"/>
                <a:ea typeface="Georgia"/>
                <a:cs typeface="Georgia"/>
                <a:sym typeface="Georgia"/>
              </a:rPr>
              <a:t>CIA Memorandum</a:t>
            </a:r>
            <a:endParaRPr sz="14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1400">
                <a:latin typeface="Georgia"/>
                <a:ea typeface="Georgia"/>
                <a:cs typeface="Georgia"/>
                <a:sym typeface="Georgia"/>
              </a:rPr>
              <a:t> </a:t>
            </a:r>
            <a:endParaRPr sz="14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1400">
                <a:latin typeface="Georgia"/>
                <a:ea typeface="Georgia"/>
                <a:cs typeface="Georgia"/>
                <a:sym typeface="Georgia"/>
              </a:rPr>
              <a:t>Subject:  The Rosenberg Case                                                                                   	January 22, 1953</a:t>
            </a:r>
            <a:endParaRPr sz="14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1400">
                <a:latin typeface="Georgia"/>
                <a:ea typeface="Georgia"/>
                <a:cs typeface="Georgia"/>
                <a:sym typeface="Georgia"/>
              </a:rPr>
              <a:t> </a:t>
            </a:r>
            <a:endParaRPr sz="14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1400" u="sng">
                <a:latin typeface="Georgia"/>
                <a:ea typeface="Georgia"/>
                <a:cs typeface="Georgia"/>
                <a:sym typeface="Georgia"/>
              </a:rPr>
              <a:t>PROPOSAL:</a:t>
            </a:r>
            <a:r>
              <a:rPr lang="en-US" sz="1400">
                <a:latin typeface="Georgia"/>
                <a:ea typeface="Georgia"/>
                <a:cs typeface="Georgia"/>
                <a:sym typeface="Georgia"/>
              </a:rPr>
              <a:t>  A concerted effort to convince Julius and Ethel Rosenberg, convicted atom spies now under sentence of death, that the Soviet regime they serve is persecuting and ultimately bent on exterminating the Jews under its sovereignty.  The action desired of the Rosenbergs is that they appeal to Jews in all countries to get out of the communist movement and seek to destroy it.  IN return, the death sentence would be commuted.</a:t>
            </a:r>
            <a:endParaRPr sz="1400">
              <a:latin typeface="Georgia"/>
              <a:ea typeface="Georgia"/>
              <a:cs typeface="Georgia"/>
              <a:sym typeface="Georgia"/>
            </a:endParaRPr>
          </a:p>
          <a:p>
            <a:pPr indent="0" lvl="0" marL="0" rtl="0" algn="just">
              <a:lnSpc>
                <a:spcPct val="115000"/>
              </a:lnSpc>
              <a:spcBef>
                <a:spcPts val="0"/>
              </a:spcBef>
              <a:spcAft>
                <a:spcPts val="0"/>
              </a:spcAft>
              <a:buClr>
                <a:schemeClr val="dk1"/>
              </a:buClr>
              <a:buSzPts val="1100"/>
              <a:buFont typeface="Arial"/>
              <a:buNone/>
            </a:pPr>
            <a:r>
              <a:t/>
            </a:r>
            <a:endParaRPr sz="2100">
              <a:highlight>
                <a:schemeClr val="lt1"/>
              </a:highlight>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rPr lang="en-US" sz="1400" u="sng">
                <a:latin typeface="Georgia"/>
                <a:ea typeface="Georgia"/>
                <a:cs typeface="Georgia"/>
                <a:sym typeface="Georgia"/>
              </a:rPr>
              <a:t>ADVANTAGES:</a:t>
            </a:r>
            <a:r>
              <a:rPr lang="en-US" sz="1400">
                <a:latin typeface="Georgia"/>
                <a:ea typeface="Georgia"/>
                <a:cs typeface="Georgia"/>
                <a:sym typeface="Georgia"/>
              </a:rPr>
              <a:t>  The importance of success in this venture can scarcely be overstated from a psychological warfare standpoint.  The Communist Parties throughout the world have built up the Rosenbergs as heroes and as martyrs to “American anti-semitism.”  Their recantation would entail backfiring of this entire Soviet propaganda effort.  It would be virtually impossible for world Communism to ignore or successfully discredit the Rosenbergs.  The couple is ideally situated to serve as leading instruments of a psychological warfare campaign designed to split world communism on the Jewish issue, to create disaffected groups within the membership of the Parties, to utilize these groups for further infiltration and for intelligence work.  (Whether the defection of the Rosenbergs would yield significant information concerning other Soviet espionage groups is a matter for the FBI to appraise.)</a:t>
            </a:r>
            <a:endParaRPr sz="14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b="1" lang="en-US" sz="1300"/>
              <a:t>…</a:t>
            </a:r>
            <a:endParaRPr b="1" sz="1300"/>
          </a:p>
          <a:p>
            <a:pPr indent="0" lvl="0" marL="0" rtl="0" algn="l">
              <a:lnSpc>
                <a:spcPct val="115000"/>
              </a:lnSpc>
              <a:spcBef>
                <a:spcPts val="0"/>
              </a:spcBef>
              <a:spcAft>
                <a:spcPts val="0"/>
              </a:spcAft>
              <a:buClr>
                <a:schemeClr val="dk1"/>
              </a:buClr>
              <a:buSzPts val="1100"/>
              <a:buFont typeface="Arial"/>
              <a:buNone/>
            </a:pPr>
            <a:r>
              <a:t/>
            </a:r>
            <a:endParaRPr b="1" sz="1300"/>
          </a:p>
          <a:p>
            <a:pPr indent="0" lvl="0" marL="0" rtl="0" algn="just">
              <a:lnSpc>
                <a:spcPct val="115000"/>
              </a:lnSpc>
              <a:spcBef>
                <a:spcPts val="0"/>
              </a:spcBef>
              <a:spcAft>
                <a:spcPts val="1200"/>
              </a:spcAft>
              <a:buClr>
                <a:schemeClr val="dk1"/>
              </a:buClr>
              <a:buSzPts val="1100"/>
              <a:buFont typeface="Arial"/>
              <a:buNone/>
            </a:pPr>
            <a:r>
              <a:t/>
            </a:r>
            <a:endParaRPr b="1" sz="2000">
              <a:highlight>
                <a:schemeClr val="lt1"/>
              </a:highlight>
              <a:latin typeface="Times New Roman"/>
              <a:ea typeface="Times New Roman"/>
              <a:cs typeface="Times New Roman"/>
              <a:sym typeface="Times New Roman"/>
            </a:endParaRPr>
          </a:p>
        </p:txBody>
      </p:sp>
      <p:pic>
        <p:nvPicPr>
          <p:cNvPr descr="A logo with a white bird and a yellow and blue shield&#10;&#10;Description automatically generated" id="491" name="Google Shape;491;p110"/>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
        <p:nvSpPr>
          <p:cNvPr id="492" name="Google Shape;492;p110"/>
          <p:cNvSpPr txBox="1"/>
          <p:nvPr/>
        </p:nvSpPr>
        <p:spPr>
          <a:xfrm>
            <a:off x="5803375" y="6242400"/>
            <a:ext cx="6111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u="sng">
                <a:solidFill>
                  <a:schemeClr val="hlink"/>
                </a:solidFill>
                <a:hlinkClick r:id="rId4"/>
              </a:rPr>
              <a:t>https://www.rfc.org/sites/default/files/item_05_cia_memo_1.doc</a:t>
            </a:r>
            <a:endParaRPr/>
          </a:p>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111"/>
          <p:cNvSpPr txBox="1"/>
          <p:nvPr/>
        </p:nvSpPr>
        <p:spPr>
          <a:xfrm>
            <a:off x="1375075" y="674225"/>
            <a:ext cx="10317000" cy="6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100">
                <a:solidFill>
                  <a:srgbClr val="00238E"/>
                </a:solidFill>
                <a:latin typeface="Georgia"/>
                <a:ea typeface="Georgia"/>
                <a:cs typeface="Georgia"/>
                <a:sym typeface="Georgia"/>
              </a:rPr>
              <a:t>Four Reasons Why The Rosenbergs Must Be Exonerated</a:t>
            </a:r>
            <a:endParaRPr sz="2900">
              <a:solidFill>
                <a:srgbClr val="00238E"/>
              </a:solidFill>
              <a:latin typeface="Georgia"/>
              <a:ea typeface="Georgia"/>
              <a:cs typeface="Georgia"/>
              <a:sym typeface="Georgia"/>
            </a:endParaRPr>
          </a:p>
        </p:txBody>
      </p:sp>
      <p:sp>
        <p:nvSpPr>
          <p:cNvPr id="498" name="Google Shape;498;p111"/>
          <p:cNvSpPr txBox="1"/>
          <p:nvPr/>
        </p:nvSpPr>
        <p:spPr>
          <a:xfrm>
            <a:off x="1006300" y="1480875"/>
            <a:ext cx="3321300" cy="535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600">
                <a:solidFill>
                  <a:schemeClr val="dk1"/>
                </a:solidFill>
                <a:latin typeface="Georgia"/>
                <a:ea typeface="Georgia"/>
                <a:cs typeface="Georgia"/>
                <a:sym typeface="Georgia"/>
              </a:rPr>
              <a:t>4 REASONS</a:t>
            </a:r>
            <a:endParaRPr sz="1600">
              <a:solidFill>
                <a:schemeClr val="dk1"/>
              </a:solidFill>
              <a:latin typeface="Georgia"/>
              <a:ea typeface="Georgia"/>
              <a:cs typeface="Georgia"/>
              <a:sym typeface="Georgia"/>
            </a:endParaRPr>
          </a:p>
          <a:p>
            <a:pPr indent="0" lvl="0" marL="0" rtl="0" algn="l">
              <a:spcBef>
                <a:spcPts val="0"/>
              </a:spcBef>
              <a:spcAft>
                <a:spcPts val="0"/>
              </a:spcAft>
              <a:buNone/>
            </a:pPr>
            <a:r>
              <a:t/>
            </a:r>
            <a:endParaRPr sz="1600">
              <a:solidFill>
                <a:schemeClr val="dk1"/>
              </a:solidFill>
              <a:latin typeface="Georgia"/>
              <a:ea typeface="Georgia"/>
              <a:cs typeface="Georgia"/>
              <a:sym typeface="Georgia"/>
            </a:endParaRPr>
          </a:p>
          <a:p>
            <a:pPr indent="-330200" lvl="0" marL="457200" rtl="0" algn="l">
              <a:spcBef>
                <a:spcPts val="0"/>
              </a:spcBef>
              <a:spcAft>
                <a:spcPts val="0"/>
              </a:spcAft>
              <a:buClr>
                <a:schemeClr val="dk1"/>
              </a:buClr>
              <a:buSzPts val="1600"/>
              <a:buFont typeface="Georgia"/>
              <a:buAutoNum type="arabicPeriod"/>
            </a:pPr>
            <a:r>
              <a:rPr lang="en-US" sz="1600">
                <a:solidFill>
                  <a:schemeClr val="dk1"/>
                </a:solidFill>
                <a:latin typeface="Georgia"/>
                <a:ea typeface="Georgia"/>
                <a:cs typeface="Georgia"/>
                <a:sym typeface="Georgia"/>
              </a:rPr>
              <a:t>To preserve Democracy and </a:t>
            </a:r>
            <a:r>
              <a:rPr lang="en-US" sz="1600">
                <a:solidFill>
                  <a:schemeClr val="dk1"/>
                </a:solidFill>
                <a:latin typeface="Georgia"/>
                <a:ea typeface="Georgia"/>
                <a:cs typeface="Georgia"/>
                <a:sym typeface="Georgia"/>
              </a:rPr>
              <a:t>its</a:t>
            </a:r>
            <a:r>
              <a:rPr lang="en-US" sz="1600">
                <a:solidFill>
                  <a:schemeClr val="dk1"/>
                </a:solidFill>
                <a:latin typeface="Georgia"/>
                <a:ea typeface="Georgia"/>
                <a:cs typeface="Georgia"/>
                <a:sym typeface="Georgia"/>
              </a:rPr>
              <a:t> institutions by prohibiting their corrupt use against the people.</a:t>
            </a:r>
            <a:endParaRPr sz="1600">
              <a:solidFill>
                <a:schemeClr val="dk1"/>
              </a:solidFill>
              <a:latin typeface="Georgia"/>
              <a:ea typeface="Georgia"/>
              <a:cs typeface="Georgia"/>
              <a:sym typeface="Georgia"/>
            </a:endParaRPr>
          </a:p>
          <a:p>
            <a:pPr indent="0" lvl="0" marL="457200" rtl="0" algn="l">
              <a:spcBef>
                <a:spcPts val="0"/>
              </a:spcBef>
              <a:spcAft>
                <a:spcPts val="0"/>
              </a:spcAft>
              <a:buNone/>
            </a:pPr>
            <a:r>
              <a:t/>
            </a:r>
            <a:endParaRPr sz="1600">
              <a:solidFill>
                <a:schemeClr val="dk1"/>
              </a:solidFill>
              <a:latin typeface="Georgia"/>
              <a:ea typeface="Georgia"/>
              <a:cs typeface="Georgia"/>
              <a:sym typeface="Georgia"/>
            </a:endParaRPr>
          </a:p>
          <a:p>
            <a:pPr indent="-330200" lvl="0" marL="457200" rtl="0" algn="l">
              <a:spcBef>
                <a:spcPts val="0"/>
              </a:spcBef>
              <a:spcAft>
                <a:spcPts val="0"/>
              </a:spcAft>
              <a:buClr>
                <a:schemeClr val="dk1"/>
              </a:buClr>
              <a:buSzPts val="1600"/>
              <a:buFont typeface="Georgia"/>
              <a:buAutoNum type="arabicPeriod"/>
            </a:pPr>
            <a:r>
              <a:rPr lang="en-US" sz="1600">
                <a:solidFill>
                  <a:schemeClr val="dk1"/>
                </a:solidFill>
                <a:latin typeface="Georgia"/>
                <a:ea typeface="Georgia"/>
                <a:cs typeface="Georgia"/>
                <a:sym typeface="Georgia"/>
              </a:rPr>
              <a:t>To condemn </a:t>
            </a:r>
            <a:r>
              <a:rPr lang="en-US" sz="1600">
                <a:solidFill>
                  <a:schemeClr val="dk1"/>
                </a:solidFill>
                <a:latin typeface="Georgia"/>
                <a:ea typeface="Georgia"/>
                <a:cs typeface="Georgia"/>
                <a:sym typeface="Georgia"/>
              </a:rPr>
              <a:t>the state’s </a:t>
            </a:r>
            <a:r>
              <a:rPr lang="en-US" sz="1600">
                <a:solidFill>
                  <a:schemeClr val="dk1"/>
                </a:solidFill>
                <a:latin typeface="Georgia"/>
                <a:ea typeface="Georgia"/>
                <a:cs typeface="Georgia"/>
                <a:sym typeface="Georgia"/>
              </a:rPr>
              <a:t> use of </a:t>
            </a:r>
            <a:r>
              <a:rPr lang="en-US" sz="1600">
                <a:solidFill>
                  <a:schemeClr val="dk1"/>
                </a:solidFill>
                <a:latin typeface="Georgia"/>
                <a:ea typeface="Georgia"/>
                <a:cs typeface="Georgia"/>
                <a:sym typeface="Georgia"/>
              </a:rPr>
              <a:t>violence</a:t>
            </a:r>
            <a:r>
              <a:rPr lang="en-US" sz="1600">
                <a:solidFill>
                  <a:schemeClr val="dk1"/>
                </a:solidFill>
                <a:latin typeface="Georgia"/>
                <a:ea typeface="Georgia"/>
                <a:cs typeface="Georgia"/>
                <a:sym typeface="Georgia"/>
              </a:rPr>
              <a:t> for destroying citizen’s individual rights and bodies.</a:t>
            </a:r>
            <a:endParaRPr sz="1600">
              <a:solidFill>
                <a:schemeClr val="dk1"/>
              </a:solidFill>
              <a:latin typeface="Georgia"/>
              <a:ea typeface="Georgia"/>
              <a:cs typeface="Georgia"/>
              <a:sym typeface="Georgia"/>
            </a:endParaRPr>
          </a:p>
          <a:p>
            <a:pPr indent="0" lvl="0" marL="457200" rtl="0" algn="l">
              <a:spcBef>
                <a:spcPts val="0"/>
              </a:spcBef>
              <a:spcAft>
                <a:spcPts val="0"/>
              </a:spcAft>
              <a:buNone/>
            </a:pPr>
            <a:r>
              <a:t/>
            </a:r>
            <a:endParaRPr sz="1600">
              <a:solidFill>
                <a:schemeClr val="dk1"/>
              </a:solidFill>
              <a:latin typeface="Georgia"/>
              <a:ea typeface="Georgia"/>
              <a:cs typeface="Georgia"/>
              <a:sym typeface="Georgia"/>
            </a:endParaRPr>
          </a:p>
          <a:p>
            <a:pPr indent="-330200" lvl="0" marL="457200" rtl="0" algn="l">
              <a:spcBef>
                <a:spcPts val="0"/>
              </a:spcBef>
              <a:spcAft>
                <a:spcPts val="0"/>
              </a:spcAft>
              <a:buClr>
                <a:schemeClr val="dk1"/>
              </a:buClr>
              <a:buSzPts val="1600"/>
              <a:buFont typeface="Georgia"/>
              <a:buAutoNum type="arabicPeriod"/>
            </a:pPr>
            <a:r>
              <a:rPr lang="en-US" sz="1600">
                <a:solidFill>
                  <a:schemeClr val="dk1"/>
                </a:solidFill>
                <a:latin typeface="Georgia"/>
                <a:ea typeface="Georgia"/>
                <a:cs typeface="Georgia"/>
                <a:sym typeface="Georgia"/>
              </a:rPr>
              <a:t>To prevent future </a:t>
            </a:r>
            <a:r>
              <a:rPr lang="en-US" sz="1600">
                <a:solidFill>
                  <a:schemeClr val="dk1"/>
                </a:solidFill>
                <a:latin typeface="Georgia"/>
                <a:ea typeface="Georgia"/>
                <a:cs typeface="Georgia"/>
                <a:sym typeface="Georgia"/>
              </a:rPr>
              <a:t>political</a:t>
            </a:r>
            <a:r>
              <a:rPr lang="en-US" sz="1600">
                <a:solidFill>
                  <a:schemeClr val="dk1"/>
                </a:solidFill>
                <a:latin typeface="Georgia"/>
                <a:ea typeface="Georgia"/>
                <a:cs typeface="Georgia"/>
                <a:sym typeface="Georgia"/>
              </a:rPr>
              <a:t> </a:t>
            </a:r>
            <a:r>
              <a:rPr lang="en-US" sz="1600">
                <a:solidFill>
                  <a:schemeClr val="dk1"/>
                </a:solidFill>
                <a:latin typeface="Georgia"/>
                <a:ea typeface="Georgia"/>
                <a:cs typeface="Georgia"/>
                <a:sym typeface="Georgia"/>
              </a:rPr>
              <a:t>conditions</a:t>
            </a:r>
            <a:r>
              <a:rPr lang="en-US" sz="1600">
                <a:solidFill>
                  <a:schemeClr val="dk1"/>
                </a:solidFill>
                <a:latin typeface="Georgia"/>
                <a:ea typeface="Georgia"/>
                <a:cs typeface="Georgia"/>
                <a:sym typeface="Georgia"/>
              </a:rPr>
              <a:t> leaving </a:t>
            </a:r>
            <a:r>
              <a:rPr lang="en-US" sz="1600">
                <a:solidFill>
                  <a:schemeClr val="dk1"/>
                </a:solidFill>
                <a:latin typeface="Georgia"/>
                <a:ea typeface="Georgia"/>
                <a:cs typeface="Georgia"/>
                <a:sym typeface="Georgia"/>
              </a:rPr>
              <a:t>martyrdom</a:t>
            </a:r>
            <a:r>
              <a:rPr lang="en-US" sz="1600">
                <a:solidFill>
                  <a:schemeClr val="dk1"/>
                </a:solidFill>
                <a:latin typeface="Georgia"/>
                <a:ea typeface="Georgia"/>
                <a:cs typeface="Georgia"/>
                <a:sym typeface="Georgia"/>
              </a:rPr>
              <a:t> as sole </a:t>
            </a:r>
            <a:r>
              <a:rPr lang="en-US" sz="1600">
                <a:solidFill>
                  <a:schemeClr val="dk1"/>
                </a:solidFill>
                <a:latin typeface="Georgia"/>
                <a:ea typeface="Georgia"/>
                <a:cs typeface="Georgia"/>
                <a:sym typeface="Georgia"/>
              </a:rPr>
              <a:t>remaining</a:t>
            </a:r>
            <a:r>
              <a:rPr lang="en-US" sz="1600">
                <a:solidFill>
                  <a:schemeClr val="dk1"/>
                </a:solidFill>
                <a:latin typeface="Georgia"/>
                <a:ea typeface="Georgia"/>
                <a:cs typeface="Georgia"/>
                <a:sym typeface="Georgia"/>
              </a:rPr>
              <a:t> means of political speech against a corrupt state.</a:t>
            </a:r>
            <a:endParaRPr sz="1600">
              <a:solidFill>
                <a:schemeClr val="dk1"/>
              </a:solidFill>
              <a:latin typeface="Georgia"/>
              <a:ea typeface="Georgia"/>
              <a:cs typeface="Georgia"/>
              <a:sym typeface="Georgia"/>
            </a:endParaRPr>
          </a:p>
          <a:p>
            <a:pPr indent="0" lvl="0" marL="457200" rtl="0" algn="l">
              <a:spcBef>
                <a:spcPts val="0"/>
              </a:spcBef>
              <a:spcAft>
                <a:spcPts val="0"/>
              </a:spcAft>
              <a:buNone/>
            </a:pPr>
            <a:r>
              <a:t/>
            </a:r>
            <a:endParaRPr sz="1600">
              <a:solidFill>
                <a:schemeClr val="dk1"/>
              </a:solidFill>
              <a:latin typeface="Georgia"/>
              <a:ea typeface="Georgia"/>
              <a:cs typeface="Georgia"/>
              <a:sym typeface="Georgia"/>
            </a:endParaRPr>
          </a:p>
          <a:p>
            <a:pPr indent="-330200" lvl="0" marL="457200" rtl="0" algn="l">
              <a:spcBef>
                <a:spcPts val="0"/>
              </a:spcBef>
              <a:spcAft>
                <a:spcPts val="0"/>
              </a:spcAft>
              <a:buClr>
                <a:schemeClr val="dk1"/>
              </a:buClr>
              <a:buSzPts val="1600"/>
              <a:buFont typeface="Georgia"/>
              <a:buAutoNum type="arabicPeriod"/>
            </a:pPr>
            <a:r>
              <a:rPr lang="en-US" sz="1600">
                <a:solidFill>
                  <a:schemeClr val="dk1"/>
                </a:solidFill>
                <a:latin typeface="Georgia"/>
                <a:ea typeface="Georgia"/>
                <a:cs typeface="Georgia"/>
                <a:sym typeface="Georgia"/>
              </a:rPr>
              <a:t>To </a:t>
            </a:r>
            <a:r>
              <a:rPr lang="en-US" sz="1600">
                <a:solidFill>
                  <a:schemeClr val="dk1"/>
                </a:solidFill>
                <a:latin typeface="Georgia"/>
                <a:ea typeface="Georgia"/>
                <a:cs typeface="Georgia"/>
                <a:sym typeface="Georgia"/>
              </a:rPr>
              <a:t>acknowledge</a:t>
            </a:r>
            <a:r>
              <a:rPr lang="en-US" sz="1600">
                <a:solidFill>
                  <a:schemeClr val="dk1"/>
                </a:solidFill>
                <a:latin typeface="Georgia"/>
                <a:ea typeface="Georgia"/>
                <a:cs typeface="Georgia"/>
                <a:sym typeface="Georgia"/>
              </a:rPr>
              <a:t> the valor and sacrifice of the </a:t>
            </a:r>
            <a:r>
              <a:rPr lang="en-US" sz="1600">
                <a:solidFill>
                  <a:schemeClr val="dk1"/>
                </a:solidFill>
                <a:latin typeface="Georgia"/>
                <a:ea typeface="Georgia"/>
                <a:cs typeface="Georgia"/>
                <a:sym typeface="Georgia"/>
              </a:rPr>
              <a:t>Rosenbergs</a:t>
            </a:r>
            <a:r>
              <a:rPr lang="en-US" sz="1600">
                <a:solidFill>
                  <a:schemeClr val="dk1"/>
                </a:solidFill>
                <a:latin typeface="Georgia"/>
                <a:ea typeface="Georgia"/>
                <a:cs typeface="Georgia"/>
                <a:sym typeface="Georgia"/>
              </a:rPr>
              <a:t> and their families loss.</a:t>
            </a:r>
            <a:endParaRPr sz="1600">
              <a:solidFill>
                <a:schemeClr val="dk1"/>
              </a:solidFill>
              <a:latin typeface="Georgia"/>
              <a:ea typeface="Georgia"/>
              <a:cs typeface="Georgia"/>
              <a:sym typeface="Georgia"/>
            </a:endParaRPr>
          </a:p>
        </p:txBody>
      </p:sp>
      <p:sp>
        <p:nvSpPr>
          <p:cNvPr id="499" name="Google Shape;499;p111"/>
          <p:cNvSpPr txBox="1"/>
          <p:nvPr/>
        </p:nvSpPr>
        <p:spPr>
          <a:xfrm>
            <a:off x="4456975" y="1480875"/>
            <a:ext cx="7648800" cy="535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600">
                <a:solidFill>
                  <a:schemeClr val="dk1"/>
                </a:solidFill>
                <a:highlight>
                  <a:schemeClr val="lt1"/>
                </a:highlight>
                <a:latin typeface="Georgia"/>
                <a:ea typeface="Georgia"/>
                <a:cs typeface="Georgia"/>
                <a:sym typeface="Georgia"/>
              </a:rPr>
              <a:t>Critical analysis of the Rosenberg Trial reveals how invalidation of Democracy and its institutions are used as weapons in an ideological war. It serves as a warning, informing tactics and strategy for confronting the reactionary state and it's apparatus.</a:t>
            </a:r>
            <a:endParaRPr sz="1600">
              <a:solidFill>
                <a:schemeClr val="dk1"/>
              </a:solidFill>
              <a:highlight>
                <a:schemeClr val="lt1"/>
              </a:highlight>
              <a:latin typeface="Georgia"/>
              <a:ea typeface="Georgia"/>
              <a:cs typeface="Georgia"/>
              <a:sym typeface="Georgia"/>
            </a:endParaRPr>
          </a:p>
          <a:p>
            <a:pPr indent="0" lvl="0" marL="0" rtl="0" algn="l">
              <a:spcBef>
                <a:spcPts val="0"/>
              </a:spcBef>
              <a:spcAft>
                <a:spcPts val="0"/>
              </a:spcAft>
              <a:buNone/>
            </a:pPr>
            <a:r>
              <a:t/>
            </a:r>
            <a:endParaRPr sz="1600">
              <a:solidFill>
                <a:schemeClr val="dk1"/>
              </a:solidFill>
              <a:highlight>
                <a:schemeClr val="lt1"/>
              </a:highlight>
              <a:latin typeface="Georgia"/>
              <a:ea typeface="Georgia"/>
              <a:cs typeface="Georgia"/>
              <a:sym typeface="Georgia"/>
            </a:endParaRPr>
          </a:p>
          <a:p>
            <a:pPr indent="0" lvl="0" marL="0" rtl="0" algn="l">
              <a:spcBef>
                <a:spcPts val="0"/>
              </a:spcBef>
              <a:spcAft>
                <a:spcPts val="0"/>
              </a:spcAft>
              <a:buNone/>
            </a:pPr>
            <a:r>
              <a:rPr lang="en-US" sz="1600">
                <a:solidFill>
                  <a:schemeClr val="dk1"/>
                </a:solidFill>
                <a:highlight>
                  <a:schemeClr val="lt1"/>
                </a:highlight>
                <a:latin typeface="Georgia"/>
                <a:ea typeface="Georgia"/>
                <a:cs typeface="Georgia"/>
                <a:sym typeface="Georgia"/>
              </a:rPr>
              <a:t>The Rosenberg’s character and culture were the first targets of assassination. When the state failed at their attempt, it assassinated the Rosenbergs themselves. </a:t>
            </a:r>
            <a:endParaRPr sz="1600">
              <a:solidFill>
                <a:schemeClr val="dk1"/>
              </a:solidFill>
              <a:highlight>
                <a:schemeClr val="lt1"/>
              </a:highlight>
              <a:latin typeface="Georgia"/>
              <a:ea typeface="Georgia"/>
              <a:cs typeface="Georgia"/>
              <a:sym typeface="Georgia"/>
            </a:endParaRPr>
          </a:p>
          <a:p>
            <a:pPr indent="0" lvl="0" marL="0" rtl="0" algn="l">
              <a:spcBef>
                <a:spcPts val="0"/>
              </a:spcBef>
              <a:spcAft>
                <a:spcPts val="0"/>
              </a:spcAft>
              <a:buNone/>
            </a:pPr>
            <a:r>
              <a:t/>
            </a:r>
            <a:endParaRPr sz="1600">
              <a:solidFill>
                <a:schemeClr val="dk1"/>
              </a:solidFill>
              <a:highlight>
                <a:schemeClr val="lt1"/>
              </a:highlight>
              <a:latin typeface="Georgia"/>
              <a:ea typeface="Georgia"/>
              <a:cs typeface="Georgia"/>
              <a:sym typeface="Georgia"/>
            </a:endParaRPr>
          </a:p>
          <a:p>
            <a:pPr indent="0" lvl="0" marL="0" rtl="0" algn="l">
              <a:spcBef>
                <a:spcPts val="0"/>
              </a:spcBef>
              <a:spcAft>
                <a:spcPts val="0"/>
              </a:spcAft>
              <a:buNone/>
            </a:pPr>
            <a:r>
              <a:rPr lang="en-US" sz="1600">
                <a:solidFill>
                  <a:schemeClr val="dk1"/>
                </a:solidFill>
                <a:highlight>
                  <a:schemeClr val="lt1"/>
                </a:highlight>
                <a:latin typeface="Georgia"/>
                <a:ea typeface="Georgia"/>
                <a:cs typeface="Georgia"/>
                <a:sym typeface="Georgia"/>
              </a:rPr>
              <a:t>Rather than permit the state to corrupt and invalidate their inherent right as human beings, their personal integrity and their patriotism, the Rosenbergs surrendered their lives in defiance of the state’s monopoly over fear and authority. They were martyrs.</a:t>
            </a:r>
            <a:endParaRPr sz="1600">
              <a:solidFill>
                <a:schemeClr val="dk1"/>
              </a:solidFill>
              <a:highlight>
                <a:schemeClr val="lt1"/>
              </a:highlight>
              <a:latin typeface="Georgia"/>
              <a:ea typeface="Georgia"/>
              <a:cs typeface="Georgia"/>
              <a:sym typeface="Georgia"/>
            </a:endParaRPr>
          </a:p>
          <a:p>
            <a:pPr indent="0" lvl="0" marL="0" rtl="0" algn="l">
              <a:spcBef>
                <a:spcPts val="0"/>
              </a:spcBef>
              <a:spcAft>
                <a:spcPts val="0"/>
              </a:spcAft>
              <a:buNone/>
            </a:pPr>
            <a:r>
              <a:t/>
            </a:r>
            <a:endParaRPr sz="1600">
              <a:solidFill>
                <a:schemeClr val="dk1"/>
              </a:solidFill>
              <a:highlight>
                <a:schemeClr val="lt1"/>
              </a:highlight>
              <a:latin typeface="Georgia"/>
              <a:ea typeface="Georgia"/>
              <a:cs typeface="Georgia"/>
              <a:sym typeface="Georgia"/>
            </a:endParaRPr>
          </a:p>
          <a:p>
            <a:pPr indent="0" lvl="0" marL="0" rtl="0" algn="l">
              <a:spcBef>
                <a:spcPts val="0"/>
              </a:spcBef>
              <a:spcAft>
                <a:spcPts val="0"/>
              </a:spcAft>
              <a:buNone/>
            </a:pPr>
            <a:r>
              <a:rPr lang="en-US" sz="1600">
                <a:solidFill>
                  <a:schemeClr val="dk1"/>
                </a:solidFill>
                <a:highlight>
                  <a:schemeClr val="lt1"/>
                </a:highlight>
                <a:latin typeface="Georgia"/>
                <a:ea typeface="Georgia"/>
                <a:cs typeface="Georgia"/>
                <a:sym typeface="Georgia"/>
              </a:rPr>
              <a:t>The Rosenbergs sacrificed their lives to protect their comrades and their Party. They saved many lives and prevented the remains of the Party from being systematically dismantled. </a:t>
            </a:r>
            <a:endParaRPr sz="1600">
              <a:solidFill>
                <a:schemeClr val="dk1"/>
              </a:solidFill>
              <a:highlight>
                <a:schemeClr val="lt1"/>
              </a:highlight>
              <a:latin typeface="Georgia"/>
              <a:ea typeface="Georgia"/>
              <a:cs typeface="Georgia"/>
              <a:sym typeface="Georgia"/>
            </a:endParaRPr>
          </a:p>
          <a:p>
            <a:pPr indent="0" lvl="0" marL="0" rtl="0" algn="l">
              <a:spcBef>
                <a:spcPts val="0"/>
              </a:spcBef>
              <a:spcAft>
                <a:spcPts val="0"/>
              </a:spcAft>
              <a:buNone/>
            </a:pPr>
            <a:r>
              <a:t/>
            </a:r>
            <a:endParaRPr sz="1600">
              <a:solidFill>
                <a:schemeClr val="dk1"/>
              </a:solidFill>
              <a:highlight>
                <a:schemeClr val="lt1"/>
              </a:highlight>
              <a:latin typeface="Georgia"/>
              <a:ea typeface="Georgia"/>
              <a:cs typeface="Georgia"/>
              <a:sym typeface="Georgia"/>
            </a:endParaRPr>
          </a:p>
          <a:p>
            <a:pPr indent="0" lvl="0" marL="0" rtl="0" algn="l">
              <a:spcBef>
                <a:spcPts val="0"/>
              </a:spcBef>
              <a:spcAft>
                <a:spcPts val="0"/>
              </a:spcAft>
              <a:buNone/>
            </a:pPr>
            <a:r>
              <a:rPr lang="en-US" sz="1600">
                <a:solidFill>
                  <a:schemeClr val="dk1"/>
                </a:solidFill>
                <a:highlight>
                  <a:schemeClr val="lt1"/>
                </a:highlight>
                <a:latin typeface="Georgia"/>
                <a:ea typeface="Georgia"/>
                <a:cs typeface="Georgia"/>
                <a:sym typeface="Georgia"/>
              </a:rPr>
              <a:t>The Rosenberg executions were plainly unjust. Their trial was a spectacle celebrating state sanctioned violence. If not exonerated, the state’s culpability remains ambiguous and it’s victims unspoken for, leaving the path open for additional injustice. </a:t>
            </a:r>
            <a:endParaRPr sz="1800">
              <a:solidFill>
                <a:schemeClr val="dk1"/>
              </a:solidFill>
              <a:highlight>
                <a:schemeClr val="lt1"/>
              </a:highlight>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112"/>
          <p:cNvSpPr txBox="1"/>
          <p:nvPr/>
        </p:nvSpPr>
        <p:spPr>
          <a:xfrm>
            <a:off x="0" y="0"/>
            <a:ext cx="12078300" cy="458700"/>
          </a:xfrm>
          <a:prstGeom prst="rect">
            <a:avLst/>
          </a:prstGeom>
          <a:noFill/>
          <a:ln>
            <a:noFill/>
          </a:ln>
        </p:spPr>
        <p:txBody>
          <a:bodyPr anchorCtr="0" anchor="t" bIns="91425" lIns="91425" spcFirstLastPara="1" rIns="91425" wrap="square" tIns="91425">
            <a:spAutoFit/>
          </a:bodyPr>
          <a:lstStyle/>
          <a:p>
            <a:pPr indent="0" lvl="0" marL="0" rtl="0" algn="ctr">
              <a:lnSpc>
                <a:spcPct val="89000"/>
              </a:lnSpc>
              <a:spcBef>
                <a:spcPts val="0"/>
              </a:spcBef>
              <a:spcAft>
                <a:spcPts val="0"/>
              </a:spcAft>
              <a:buNone/>
            </a:pPr>
            <a:r>
              <a:rPr lang="en-US" sz="2000">
                <a:solidFill>
                  <a:schemeClr val="dk1"/>
                </a:solidFill>
                <a:latin typeface="Arial Black"/>
                <a:ea typeface="Arial Black"/>
                <a:cs typeface="Arial Black"/>
                <a:sym typeface="Arial Black"/>
              </a:rPr>
              <a:t>Bob </a:t>
            </a:r>
            <a:r>
              <a:rPr lang="en-US" sz="2000">
                <a:solidFill>
                  <a:schemeClr val="dk1"/>
                </a:solidFill>
                <a:latin typeface="Arial Black"/>
                <a:ea typeface="Arial Black"/>
                <a:cs typeface="Arial Black"/>
                <a:sym typeface="Arial Black"/>
              </a:rPr>
              <a:t>Considine</a:t>
            </a:r>
            <a:r>
              <a:rPr lang="en-US" sz="2000">
                <a:solidFill>
                  <a:schemeClr val="dk1"/>
                </a:solidFill>
                <a:latin typeface="Arial Black"/>
                <a:ea typeface="Arial Black"/>
                <a:cs typeface="Arial Black"/>
                <a:sym typeface="Arial Black"/>
              </a:rPr>
              <a:t> witness to the Rosenberg executions</a:t>
            </a:r>
            <a:endParaRPr sz="2000">
              <a:solidFill>
                <a:schemeClr val="dk1"/>
              </a:solidFill>
              <a:latin typeface="Arial Black"/>
              <a:ea typeface="Arial Black"/>
              <a:cs typeface="Arial Black"/>
              <a:sym typeface="Arial Black"/>
            </a:endParaRPr>
          </a:p>
        </p:txBody>
      </p:sp>
      <p:pic>
        <p:nvPicPr>
          <p:cNvPr id="505" name="Google Shape;505;p112" title="The Unquiet Death Of Julius and Ethel Rosenberg (1983)">
            <a:hlinkClick r:id="rId3"/>
          </p:cNvPr>
          <p:cNvPicPr preferRelativeResize="0"/>
          <p:nvPr/>
        </p:nvPicPr>
        <p:blipFill>
          <a:blip r:embed="rId4">
            <a:alphaModFix/>
          </a:blip>
          <a:stretch>
            <a:fillRect/>
          </a:stretch>
        </p:blipFill>
        <p:spPr>
          <a:xfrm>
            <a:off x="741525" y="611100"/>
            <a:ext cx="10674575" cy="6004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1000"/>
                                        <p:tgtEl>
                                          <p:spTgt spid="5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113"/>
          <p:cNvSpPr txBox="1"/>
          <p:nvPr/>
        </p:nvSpPr>
        <p:spPr>
          <a:xfrm>
            <a:off x="1445550" y="2609600"/>
            <a:ext cx="9300900" cy="1992900"/>
          </a:xfrm>
          <a:prstGeom prst="rect">
            <a:avLst/>
          </a:prstGeom>
          <a:noFill/>
          <a:ln>
            <a:noFill/>
          </a:ln>
        </p:spPr>
        <p:txBody>
          <a:bodyPr anchorCtr="0" anchor="t" bIns="91425" lIns="91425" spcFirstLastPara="1" rIns="91425" wrap="square" tIns="91425">
            <a:spAutoFit/>
          </a:bodyPr>
          <a:lstStyle/>
          <a:p>
            <a:pPr indent="0" lvl="0" marL="0" rtl="0" algn="ctr">
              <a:lnSpc>
                <a:spcPct val="89000"/>
              </a:lnSpc>
              <a:spcBef>
                <a:spcPts val="0"/>
              </a:spcBef>
              <a:spcAft>
                <a:spcPts val="0"/>
              </a:spcAft>
              <a:buNone/>
            </a:pPr>
            <a:r>
              <a:rPr lang="en-US" sz="6600">
                <a:solidFill>
                  <a:srgbClr val="00238E"/>
                </a:solidFill>
                <a:latin typeface="Impact"/>
                <a:ea typeface="Impact"/>
                <a:cs typeface="Impact"/>
                <a:sym typeface="Impact"/>
              </a:rPr>
              <a:t>Discussion &amp; New Members Introduction</a:t>
            </a:r>
            <a:endParaRPr sz="6600">
              <a:solidFill>
                <a:srgbClr val="00238E"/>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114"/>
          <p:cNvSpPr txBox="1"/>
          <p:nvPr/>
        </p:nvSpPr>
        <p:spPr>
          <a:xfrm>
            <a:off x="1310838" y="2157675"/>
            <a:ext cx="10975500" cy="2878200"/>
          </a:xfrm>
          <a:prstGeom prst="rect">
            <a:avLst/>
          </a:prstGeom>
          <a:noFill/>
          <a:ln>
            <a:noFill/>
          </a:ln>
        </p:spPr>
        <p:txBody>
          <a:bodyPr anchorCtr="0" anchor="t" bIns="91425" lIns="91425" spcFirstLastPara="1" rIns="91425" wrap="square" tIns="91425">
            <a:spAutoFit/>
          </a:bodyPr>
          <a:lstStyle/>
          <a:p>
            <a:pPr indent="-387350" lvl="0" marL="457200" rtl="0" algn="l">
              <a:spcBef>
                <a:spcPts val="0"/>
              </a:spcBef>
              <a:spcAft>
                <a:spcPts val="0"/>
              </a:spcAft>
              <a:buClr>
                <a:srgbClr val="00238E"/>
              </a:buClr>
              <a:buSzPts val="2500"/>
              <a:buFont typeface="Georgia"/>
              <a:buChar char="●"/>
            </a:pPr>
            <a:r>
              <a:rPr lang="en-US" sz="2500">
                <a:solidFill>
                  <a:srgbClr val="00238E"/>
                </a:solidFill>
                <a:latin typeface="Georgia"/>
                <a:ea typeface="Georgia"/>
                <a:cs typeface="Georgia"/>
                <a:sym typeface="Georgia"/>
              </a:rPr>
              <a:t>What is your name, pronouns and state (or country/territory)?</a:t>
            </a:r>
            <a:endParaRPr sz="2500">
              <a:solidFill>
                <a:srgbClr val="00238E"/>
              </a:solidFill>
              <a:latin typeface="Georgia"/>
              <a:ea typeface="Georgia"/>
              <a:cs typeface="Georgia"/>
              <a:sym typeface="Georgia"/>
            </a:endParaRPr>
          </a:p>
          <a:p>
            <a:pPr indent="0" lvl="0" marL="457200" rtl="0" algn="l">
              <a:spcBef>
                <a:spcPts val="0"/>
              </a:spcBef>
              <a:spcAft>
                <a:spcPts val="0"/>
              </a:spcAft>
              <a:buNone/>
            </a:pPr>
            <a:r>
              <a:t/>
            </a:r>
            <a:endParaRPr sz="2500">
              <a:solidFill>
                <a:srgbClr val="00238E"/>
              </a:solidFill>
              <a:latin typeface="Georgia"/>
              <a:ea typeface="Georgia"/>
              <a:cs typeface="Georgia"/>
              <a:sym typeface="Georgia"/>
            </a:endParaRPr>
          </a:p>
          <a:p>
            <a:pPr indent="-387350" lvl="0" marL="457200" rtl="0" algn="l">
              <a:lnSpc>
                <a:spcPct val="200000"/>
              </a:lnSpc>
              <a:spcBef>
                <a:spcPts val="0"/>
              </a:spcBef>
              <a:spcAft>
                <a:spcPts val="0"/>
              </a:spcAft>
              <a:buClr>
                <a:srgbClr val="00238E"/>
              </a:buClr>
              <a:buSzPts val="2500"/>
              <a:buFont typeface="Georgia"/>
              <a:buChar char="●"/>
            </a:pPr>
            <a:r>
              <a:rPr lang="en-US" sz="2500">
                <a:solidFill>
                  <a:srgbClr val="00238E"/>
                </a:solidFill>
                <a:latin typeface="Georgia"/>
                <a:ea typeface="Georgia"/>
                <a:cs typeface="Georgia"/>
                <a:sym typeface="Georgia"/>
              </a:rPr>
              <a:t>Where do you work? Is it unionized?</a:t>
            </a:r>
            <a:endParaRPr sz="2500">
              <a:solidFill>
                <a:srgbClr val="00238E"/>
              </a:solidFill>
              <a:latin typeface="Georgia"/>
              <a:ea typeface="Georgia"/>
              <a:cs typeface="Georgia"/>
              <a:sym typeface="Georgia"/>
            </a:endParaRPr>
          </a:p>
          <a:p>
            <a:pPr indent="-387350" lvl="0" marL="457200" rtl="0" algn="l">
              <a:lnSpc>
                <a:spcPct val="200000"/>
              </a:lnSpc>
              <a:spcBef>
                <a:spcPts val="0"/>
              </a:spcBef>
              <a:spcAft>
                <a:spcPts val="0"/>
              </a:spcAft>
              <a:buClr>
                <a:srgbClr val="00238E"/>
              </a:buClr>
              <a:buSzPts val="2500"/>
              <a:buFont typeface="Georgia"/>
              <a:buChar char="●"/>
            </a:pPr>
            <a:r>
              <a:rPr lang="en-US" sz="2500">
                <a:solidFill>
                  <a:srgbClr val="00238E"/>
                </a:solidFill>
                <a:latin typeface="Georgia"/>
                <a:ea typeface="Georgia"/>
                <a:cs typeface="Georgia"/>
                <a:sym typeface="Georgia"/>
              </a:rPr>
              <a:t>How did you find out about the People’s School?</a:t>
            </a:r>
            <a:endParaRPr sz="2500">
              <a:solidFill>
                <a:srgbClr val="00238E"/>
              </a:solidFill>
              <a:latin typeface="Georgia"/>
              <a:ea typeface="Georgia"/>
              <a:cs typeface="Georgia"/>
              <a:sym typeface="Georgia"/>
            </a:endParaRPr>
          </a:p>
          <a:p>
            <a:pPr indent="-387350" lvl="0" marL="457200" rtl="0" algn="l">
              <a:lnSpc>
                <a:spcPct val="200000"/>
              </a:lnSpc>
              <a:spcBef>
                <a:spcPts val="0"/>
              </a:spcBef>
              <a:spcAft>
                <a:spcPts val="0"/>
              </a:spcAft>
              <a:buClr>
                <a:srgbClr val="00238E"/>
              </a:buClr>
              <a:buSzPts val="2500"/>
              <a:buFont typeface="Georgia"/>
              <a:buChar char="●"/>
            </a:pPr>
            <a:r>
              <a:rPr lang="en-US" sz="2500">
                <a:solidFill>
                  <a:srgbClr val="00238E"/>
                </a:solidFill>
                <a:latin typeface="Georgia"/>
                <a:ea typeface="Georgia"/>
                <a:cs typeface="Georgia"/>
                <a:sym typeface="Georgia"/>
              </a:rPr>
              <a:t>What do you think about tonight's class?</a:t>
            </a:r>
            <a:endParaRPr sz="2500">
              <a:solidFill>
                <a:srgbClr val="00238E"/>
              </a:solidFill>
              <a:latin typeface="Georgia"/>
              <a:ea typeface="Georgia"/>
              <a:cs typeface="Georgia"/>
              <a:sym typeface="Georgia"/>
            </a:endParaRPr>
          </a:p>
        </p:txBody>
      </p:sp>
      <p:sp>
        <p:nvSpPr>
          <p:cNvPr id="516" name="Google Shape;516;p114"/>
          <p:cNvSpPr txBox="1"/>
          <p:nvPr/>
        </p:nvSpPr>
        <p:spPr>
          <a:xfrm>
            <a:off x="-94337" y="1219575"/>
            <a:ext cx="10975500" cy="938100"/>
          </a:xfrm>
          <a:prstGeom prst="rect">
            <a:avLst/>
          </a:prstGeom>
          <a:noFill/>
          <a:ln>
            <a:noFill/>
          </a:ln>
        </p:spPr>
        <p:txBody>
          <a:bodyPr anchorCtr="0" anchor="t" bIns="91425" lIns="91425" spcFirstLastPara="1" rIns="91425" wrap="square" tIns="91425">
            <a:spAutoFit/>
          </a:bodyPr>
          <a:lstStyle/>
          <a:p>
            <a:pPr indent="0" lvl="0" marL="0" rtl="0" algn="ctr">
              <a:lnSpc>
                <a:spcPct val="89000"/>
              </a:lnSpc>
              <a:spcBef>
                <a:spcPts val="0"/>
              </a:spcBef>
              <a:spcAft>
                <a:spcPts val="0"/>
              </a:spcAft>
              <a:buNone/>
            </a:pPr>
            <a:r>
              <a:rPr lang="en-US" sz="5500">
                <a:solidFill>
                  <a:srgbClr val="00238E"/>
                </a:solidFill>
                <a:latin typeface="Impact"/>
                <a:ea typeface="Impact"/>
                <a:cs typeface="Impact"/>
                <a:sym typeface="Impact"/>
              </a:rPr>
              <a:t>New Members Introduction</a:t>
            </a:r>
            <a:endParaRPr sz="3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115"/>
          <p:cNvSpPr txBox="1"/>
          <p:nvPr/>
        </p:nvSpPr>
        <p:spPr>
          <a:xfrm>
            <a:off x="1619500" y="2352350"/>
            <a:ext cx="9300900" cy="2897100"/>
          </a:xfrm>
          <a:prstGeom prst="rect">
            <a:avLst/>
          </a:prstGeom>
          <a:noFill/>
          <a:ln>
            <a:noFill/>
          </a:ln>
        </p:spPr>
        <p:txBody>
          <a:bodyPr anchorCtr="0" anchor="t" bIns="91425" lIns="91425" spcFirstLastPara="1" rIns="91425" wrap="square" tIns="91425">
            <a:spAutoFit/>
          </a:bodyPr>
          <a:lstStyle/>
          <a:p>
            <a:pPr indent="0" lvl="0" marL="0" rtl="0" algn="ctr">
              <a:lnSpc>
                <a:spcPct val="89000"/>
              </a:lnSpc>
              <a:spcBef>
                <a:spcPts val="0"/>
              </a:spcBef>
              <a:spcAft>
                <a:spcPts val="0"/>
              </a:spcAft>
              <a:buNone/>
            </a:pPr>
            <a:r>
              <a:rPr lang="en-US" sz="6600">
                <a:solidFill>
                  <a:schemeClr val="dk2"/>
                </a:solidFill>
                <a:latin typeface="Impact"/>
                <a:ea typeface="Impact"/>
                <a:cs typeface="Impact"/>
                <a:sym typeface="Impact"/>
              </a:rPr>
              <a:t>The “Shush” Jews Aid the Reactionaries</a:t>
            </a:r>
            <a:endParaRPr sz="6600">
              <a:solidFill>
                <a:schemeClr val="dk2"/>
              </a:solidFill>
              <a:latin typeface="Impact"/>
              <a:ea typeface="Impact"/>
              <a:cs typeface="Impact"/>
              <a:sym typeface="Impact"/>
            </a:endParaRPr>
          </a:p>
          <a:p>
            <a:pPr indent="0" lvl="0" marL="0" rtl="0" algn="ctr">
              <a:lnSpc>
                <a:spcPct val="89000"/>
              </a:lnSpc>
              <a:spcBef>
                <a:spcPts val="0"/>
              </a:spcBef>
              <a:spcAft>
                <a:spcPts val="0"/>
              </a:spcAft>
              <a:buNone/>
            </a:pPr>
            <a:r>
              <a:t/>
            </a:r>
            <a:endParaRPr sz="6600">
              <a:solidFill>
                <a:schemeClr val="dk2"/>
              </a:solidFill>
              <a:latin typeface="Impact"/>
              <a:ea typeface="Impact"/>
              <a:cs typeface="Impact"/>
              <a:sym typeface="Impac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116"/>
          <p:cNvSpPr txBox="1"/>
          <p:nvPr>
            <p:ph idx="4294967295" type="title"/>
          </p:nvPr>
        </p:nvSpPr>
        <p:spPr>
          <a:xfrm>
            <a:off x="1295700" y="579650"/>
            <a:ext cx="9600600" cy="719700"/>
          </a:xfrm>
          <a:prstGeom prst="rect">
            <a:avLst/>
          </a:prstGeom>
          <a:noFill/>
          <a:ln>
            <a:noFill/>
          </a:ln>
        </p:spPr>
        <p:txBody>
          <a:bodyPr anchorCtr="0" anchor="t" bIns="45000" lIns="90000" spcFirstLastPara="1" rIns="90000" wrap="square" tIns="45000">
            <a:noAutofit/>
          </a:bodyPr>
          <a:lstStyle/>
          <a:p>
            <a:pPr indent="0" lvl="0" marL="0" marR="0" rtl="0" algn="ctr">
              <a:lnSpc>
                <a:spcPct val="89000"/>
              </a:lnSpc>
              <a:spcBef>
                <a:spcPts val="0"/>
              </a:spcBef>
              <a:spcAft>
                <a:spcPts val="0"/>
              </a:spcAft>
              <a:buClr>
                <a:srgbClr val="00238E"/>
              </a:buClr>
              <a:buSzPts val="4800"/>
              <a:buFont typeface="Arial"/>
              <a:buNone/>
            </a:pPr>
            <a:r>
              <a:rPr lang="en-US" sz="4200">
                <a:solidFill>
                  <a:srgbClr val="00238E"/>
                </a:solidFill>
                <a:latin typeface="Georgia"/>
                <a:ea typeface="Georgia"/>
                <a:cs typeface="Georgia"/>
                <a:sym typeface="Georgia"/>
              </a:rPr>
              <a:t>AJC Blames Communism-The Memo</a:t>
            </a:r>
            <a:endParaRPr i="0" sz="4200" u="none" cap="none" strike="noStrike">
              <a:solidFill>
                <a:srgbClr val="00238E"/>
              </a:solidFill>
              <a:latin typeface="Georgia"/>
              <a:ea typeface="Georgia"/>
              <a:cs typeface="Georgia"/>
              <a:sym typeface="Georgia"/>
            </a:endParaRPr>
          </a:p>
        </p:txBody>
      </p:sp>
      <p:sp>
        <p:nvSpPr>
          <p:cNvPr id="527" name="Google Shape;527;p116"/>
          <p:cNvSpPr txBox="1"/>
          <p:nvPr>
            <p:ph idx="4294967295" type="body"/>
          </p:nvPr>
        </p:nvSpPr>
        <p:spPr>
          <a:xfrm>
            <a:off x="898850" y="1459775"/>
            <a:ext cx="4146600" cy="2850000"/>
          </a:xfrm>
          <a:prstGeom prst="rect">
            <a:avLst/>
          </a:prstGeom>
          <a:noFill/>
          <a:ln>
            <a:noFill/>
          </a:ln>
        </p:spPr>
        <p:txBody>
          <a:bodyPr anchorCtr="0" anchor="t" bIns="45000" lIns="90000" spcFirstLastPara="1" rIns="90000" wrap="square" tIns="45000">
            <a:noAutofit/>
          </a:bodyPr>
          <a:lstStyle/>
          <a:p>
            <a:pPr indent="-228600" lvl="0" marL="228600" marR="0" rtl="0" algn="l">
              <a:lnSpc>
                <a:spcPct val="94000"/>
              </a:lnSpc>
              <a:spcBef>
                <a:spcPts val="1202"/>
              </a:spcBef>
              <a:spcAft>
                <a:spcPts val="0"/>
              </a:spcAft>
              <a:buClr>
                <a:schemeClr val="dk1"/>
              </a:buClr>
              <a:buSzPts val="2400"/>
              <a:buFont typeface="Arial"/>
              <a:buNone/>
            </a:pPr>
            <a:r>
              <a:rPr lang="en-US" sz="1700">
                <a:highlight>
                  <a:schemeClr val="lt1"/>
                </a:highlight>
                <a:latin typeface="Georgia"/>
                <a:ea typeface="Georgia"/>
                <a:cs typeface="Georgia"/>
                <a:sym typeface="Georgia"/>
              </a:rPr>
              <a:t>The AJC was founded in New York in 1906 to  defend the civil and religious rights of Jews and other minorities throughout the world. Given the illustrious history of the organization and their strong stance against discrimination, one might expect the AJC files to contain materials about their defense of the Rosenbergs, or at a minimum, their denunciation of the antisemitism surrounding the affair or the severity of the punishment. But the archives tell a different story.</a:t>
            </a:r>
            <a:endParaRPr sz="1700">
              <a:highlight>
                <a:schemeClr val="lt1"/>
              </a:highlight>
              <a:latin typeface="Georgia"/>
              <a:ea typeface="Georgia"/>
              <a:cs typeface="Georgia"/>
              <a:sym typeface="Georgia"/>
            </a:endParaRPr>
          </a:p>
          <a:p>
            <a:pPr indent="-228600" lvl="0" marL="228600" marR="0" rtl="0" algn="l">
              <a:lnSpc>
                <a:spcPct val="94000"/>
              </a:lnSpc>
              <a:spcBef>
                <a:spcPts val="1202"/>
              </a:spcBef>
              <a:spcAft>
                <a:spcPts val="0"/>
              </a:spcAft>
              <a:buClr>
                <a:schemeClr val="dk1"/>
              </a:buClr>
              <a:buSzPts val="2400"/>
              <a:buFont typeface="Arial"/>
              <a:buNone/>
            </a:pPr>
            <a:r>
              <a:t/>
            </a:r>
            <a:endParaRPr sz="1700"/>
          </a:p>
        </p:txBody>
      </p:sp>
      <p:pic>
        <p:nvPicPr>
          <p:cNvPr descr="A logo with a white bird and a yellow and blue shield&#10;&#10;Description automatically generated" id="528" name="Google Shape;528;p116"/>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pic>
        <p:nvPicPr>
          <p:cNvPr id="529" name="Google Shape;529;p116"/>
          <p:cNvPicPr preferRelativeResize="0"/>
          <p:nvPr/>
        </p:nvPicPr>
        <p:blipFill>
          <a:blip r:embed="rId4">
            <a:alphaModFix/>
          </a:blip>
          <a:stretch>
            <a:fillRect/>
          </a:stretch>
        </p:blipFill>
        <p:spPr>
          <a:xfrm>
            <a:off x="5045450" y="1636474"/>
            <a:ext cx="7016724" cy="3144959"/>
          </a:xfrm>
          <a:prstGeom prst="rect">
            <a:avLst/>
          </a:prstGeom>
          <a:noFill/>
          <a:ln>
            <a:noFill/>
          </a:ln>
        </p:spPr>
      </p:pic>
      <p:sp>
        <p:nvSpPr>
          <p:cNvPr id="530" name="Google Shape;530;p116"/>
          <p:cNvSpPr txBox="1"/>
          <p:nvPr/>
        </p:nvSpPr>
        <p:spPr>
          <a:xfrm>
            <a:off x="898850" y="4900150"/>
            <a:ext cx="11163300" cy="1414500"/>
          </a:xfrm>
          <a:prstGeom prst="rect">
            <a:avLst/>
          </a:prstGeom>
          <a:noFill/>
          <a:ln>
            <a:noFill/>
          </a:ln>
        </p:spPr>
        <p:txBody>
          <a:bodyPr anchorCtr="0" anchor="t" bIns="91425" lIns="91425" spcFirstLastPara="1" rIns="91425" wrap="square" tIns="91425">
            <a:spAutoFit/>
          </a:bodyPr>
          <a:lstStyle/>
          <a:p>
            <a:pPr indent="-228600" lvl="0" marL="228600" rtl="0" algn="l">
              <a:lnSpc>
                <a:spcPct val="94000"/>
              </a:lnSpc>
              <a:spcBef>
                <a:spcPts val="1202"/>
              </a:spcBef>
              <a:spcAft>
                <a:spcPts val="0"/>
              </a:spcAft>
              <a:buNone/>
            </a:pPr>
            <a:r>
              <a:rPr lang="en-US" sz="1700">
                <a:solidFill>
                  <a:schemeClr val="dk1"/>
                </a:solidFill>
                <a:highlight>
                  <a:schemeClr val="lt1"/>
                </a:highlight>
                <a:latin typeface="Georgia"/>
                <a:ea typeface="Georgia"/>
                <a:cs typeface="Georgia"/>
                <a:sym typeface="Georgia"/>
              </a:rPr>
              <a:t>The cover letter for a memorandum called “The Defense of Ethel and Julius Rosenberg: A Communist Attempt to Inject the Jewish Issue,” dated March 27, 1952, warns, “In recent months Communists have been attempting to agitate concerning these condemned persons and to inject into the situation a suggestion that there are anti-Semitic implications to the conviction and the sentences. The AJC believes there is no foundation for such charges.”</a:t>
            </a:r>
            <a:endParaRPr sz="1600">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117"/>
          <p:cNvSpPr txBox="1"/>
          <p:nvPr/>
        </p:nvSpPr>
        <p:spPr>
          <a:xfrm>
            <a:off x="1356025" y="1578325"/>
            <a:ext cx="10015500" cy="5003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US" sz="1900">
                <a:solidFill>
                  <a:schemeClr val="dk1"/>
                </a:solidFill>
                <a:highlight>
                  <a:schemeClr val="lt1"/>
                </a:highlight>
                <a:latin typeface="Georgia"/>
                <a:ea typeface="Georgia"/>
                <a:cs typeface="Georgia"/>
                <a:sym typeface="Georgia"/>
              </a:rPr>
              <a:t>A memorandum from February 28, 1952, warning Jewish organizations not to let their buildings be used for meetings in support of the Rosenbergs, clearly spells out the roots of this anxiety among the Jewish community: “We have a directive to dissociate Jews and Communism in the American mind…Jewish organizations should be warned that the FBI has been making careful note of pro-Communist meetings and that these pro-Rosenberg meetings will surely go into the record…The Jewish community owes nothing to the Rosenbergs and must not be put into a position wherein the general public assumes that the Jewish community is on the side of the Rosenbergs…”</a:t>
            </a:r>
            <a:endParaRPr sz="1900">
              <a:solidFill>
                <a:schemeClr val="dk1"/>
              </a:solidFill>
              <a:highlight>
                <a:schemeClr val="lt1"/>
              </a:highlight>
              <a:latin typeface="Georgia"/>
              <a:ea typeface="Georgia"/>
              <a:cs typeface="Georgia"/>
              <a:sym typeface="Georgia"/>
            </a:endParaRPr>
          </a:p>
          <a:p>
            <a:pPr indent="0" lvl="0" marL="0" rtl="0" algn="l">
              <a:lnSpc>
                <a:spcPct val="115000"/>
              </a:lnSpc>
              <a:spcBef>
                <a:spcPts val="1200"/>
              </a:spcBef>
              <a:spcAft>
                <a:spcPts val="1200"/>
              </a:spcAft>
              <a:buNone/>
            </a:pPr>
            <a:r>
              <a:rPr lang="en-US" sz="1900">
                <a:solidFill>
                  <a:schemeClr val="dk1"/>
                </a:solidFill>
                <a:highlight>
                  <a:schemeClr val="lt1"/>
                </a:highlight>
                <a:latin typeface="Georgia"/>
                <a:ea typeface="Georgia"/>
                <a:cs typeface="Georgia"/>
                <a:sym typeface="Georgia"/>
              </a:rPr>
              <a:t>In a letter dated December 23, 1952, ” AJC director S. Andhil Fineberg acknowledges, “We are in a tough situation, skillfully concocted by the Communists. If they were not conducting an international campaign of slander against the United States, the survival of the Rosenbergs by granting clemency would be a different matter than it now is…It is a very ticklish problem wherein we can and should make it clear that there is no ‘Jewish Interests’ and no civil liberties issues involved.</a:t>
            </a:r>
            <a:endParaRPr sz="1500">
              <a:latin typeface="Georgia"/>
              <a:ea typeface="Georgia"/>
              <a:cs typeface="Georgia"/>
              <a:sym typeface="Georgia"/>
            </a:endParaRPr>
          </a:p>
        </p:txBody>
      </p:sp>
      <p:sp>
        <p:nvSpPr>
          <p:cNvPr id="536" name="Google Shape;536;p117"/>
          <p:cNvSpPr txBox="1"/>
          <p:nvPr>
            <p:ph idx="4294967295" type="title"/>
          </p:nvPr>
        </p:nvSpPr>
        <p:spPr>
          <a:xfrm>
            <a:off x="1563475" y="561350"/>
            <a:ext cx="9600600" cy="719700"/>
          </a:xfrm>
          <a:prstGeom prst="rect">
            <a:avLst/>
          </a:prstGeom>
          <a:noFill/>
          <a:ln>
            <a:noFill/>
          </a:ln>
        </p:spPr>
        <p:txBody>
          <a:bodyPr anchorCtr="0" anchor="t" bIns="45000" lIns="90000" spcFirstLastPara="1" rIns="90000" wrap="square" tIns="45000">
            <a:noAutofit/>
          </a:bodyPr>
          <a:lstStyle/>
          <a:p>
            <a:pPr indent="0" lvl="0" marL="0" marR="0" rtl="0" algn="ctr">
              <a:lnSpc>
                <a:spcPct val="89000"/>
              </a:lnSpc>
              <a:spcBef>
                <a:spcPts val="0"/>
              </a:spcBef>
              <a:spcAft>
                <a:spcPts val="0"/>
              </a:spcAft>
              <a:buClr>
                <a:srgbClr val="00238E"/>
              </a:buClr>
              <a:buSzPts val="4800"/>
              <a:buFont typeface="Arial"/>
              <a:buNone/>
            </a:pPr>
            <a:r>
              <a:rPr lang="en-US" sz="4200">
                <a:solidFill>
                  <a:srgbClr val="00238E"/>
                </a:solidFill>
                <a:latin typeface="Georgia"/>
                <a:ea typeface="Georgia"/>
                <a:cs typeface="Georgia"/>
                <a:sym typeface="Georgia"/>
              </a:rPr>
              <a:t>AJC Blames Communism-More Memos</a:t>
            </a:r>
            <a:endParaRPr i="0" sz="4200" u="none" cap="none" strike="noStrike">
              <a:solidFill>
                <a:srgbClr val="00238E"/>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118"/>
          <p:cNvSpPr txBox="1"/>
          <p:nvPr>
            <p:ph idx="4294967295" type="body"/>
          </p:nvPr>
        </p:nvSpPr>
        <p:spPr>
          <a:xfrm>
            <a:off x="6747120" y="5188320"/>
            <a:ext cx="4857900" cy="1126200"/>
          </a:xfrm>
          <a:prstGeom prst="rect">
            <a:avLst/>
          </a:prstGeom>
          <a:solidFill>
            <a:schemeClr val="lt1"/>
          </a:solidFill>
          <a:ln>
            <a:noFill/>
          </a:ln>
        </p:spPr>
        <p:txBody>
          <a:bodyPr anchorCtr="0" anchor="ctr" bIns="45000" lIns="90000" spcFirstLastPara="1" rIns="90000" wrap="square" tIns="45000">
            <a:noAutofit/>
          </a:bodyPr>
          <a:lstStyle/>
          <a:p>
            <a:pPr indent="-228600" lvl="0" marL="228600" marR="0" rtl="0" algn="ctr">
              <a:lnSpc>
                <a:spcPct val="94000"/>
              </a:lnSpc>
              <a:spcBef>
                <a:spcPts val="0"/>
              </a:spcBef>
              <a:spcAft>
                <a:spcPts val="0"/>
              </a:spcAft>
              <a:buClr>
                <a:srgbClr val="001147"/>
              </a:buClr>
              <a:buSzPts val="1800"/>
              <a:buFont typeface="Arial"/>
              <a:buNone/>
            </a:pPr>
            <a:r>
              <a:rPr lang="en-US" sz="1400"/>
              <a:t>From the article </a:t>
            </a:r>
            <a:r>
              <a:rPr i="1" lang="en-US" sz="1400"/>
              <a:t>S. Andil Fineberg’s ‘The Rosenberg Case’ </a:t>
            </a:r>
            <a:r>
              <a:rPr lang="en-US" sz="1400"/>
              <a:t>in </a:t>
            </a:r>
            <a:r>
              <a:rPr lang="en-US" sz="1400"/>
              <a:t>Jewish Life July 1954. Louis Harap responds to the falsehoods in the book. read more on ujpfo.org</a:t>
            </a:r>
            <a:endParaRPr b="0" i="0" sz="1400" u="none" cap="none" strike="noStrike">
              <a:solidFill>
                <a:schemeClr val="dk1"/>
              </a:solidFill>
              <a:latin typeface="Arial"/>
              <a:ea typeface="Arial"/>
              <a:cs typeface="Arial"/>
              <a:sym typeface="Arial"/>
            </a:endParaRPr>
          </a:p>
        </p:txBody>
      </p:sp>
      <p:sp>
        <p:nvSpPr>
          <p:cNvPr id="542" name="Google Shape;542;p118"/>
          <p:cNvSpPr txBox="1"/>
          <p:nvPr/>
        </p:nvSpPr>
        <p:spPr>
          <a:xfrm>
            <a:off x="0" y="0"/>
            <a:ext cx="6010800" cy="68343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US" sz="1600">
                <a:solidFill>
                  <a:schemeClr val="dk1"/>
                </a:solidFill>
                <a:highlight>
                  <a:schemeClr val="lt1"/>
                </a:highlight>
                <a:latin typeface="Times New Roman"/>
                <a:ea typeface="Times New Roman"/>
                <a:cs typeface="Times New Roman"/>
                <a:sym typeface="Times New Roman"/>
              </a:rPr>
              <a:t>As every sane person knows, and as even Army Secretary Robert T. Stevens has declared, no proof or evidence of espionage at all was uncovered. McCarthy himself was at last forced to admit this. Fineberg’s acceptance of the McCarthyite hoax is shocking enough in any public person, but more so in a “leader” in a Jewish “defense” organization. For, as even the Anti-Defamation League has now been forced to admit, “rampant anti-Semitism” (the ADL’s phrase) was one of the motives for the groundless Monmouth charges.</a:t>
            </a:r>
            <a:endParaRPr sz="16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None/>
            </a:pPr>
            <a:r>
              <a:t/>
            </a:r>
            <a:endParaRPr sz="16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None/>
            </a:pPr>
            <a:r>
              <a:rPr lang="en-US" sz="1600">
                <a:solidFill>
                  <a:schemeClr val="dk1"/>
                </a:solidFill>
                <a:highlight>
                  <a:schemeClr val="lt1"/>
                </a:highlight>
                <a:latin typeface="Times New Roman"/>
                <a:ea typeface="Times New Roman"/>
                <a:cs typeface="Times New Roman"/>
                <a:sym typeface="Times New Roman"/>
              </a:rPr>
              <a:t>“The Charge of Anti-Semitism”</a:t>
            </a:r>
            <a:endParaRPr sz="16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None/>
            </a:pPr>
            <a:r>
              <a:rPr lang="en-US" sz="1600">
                <a:solidFill>
                  <a:schemeClr val="dk1"/>
                </a:solidFill>
                <a:highlight>
                  <a:schemeClr val="lt1"/>
                </a:highlight>
                <a:latin typeface="Times New Roman"/>
                <a:ea typeface="Times New Roman"/>
                <a:cs typeface="Times New Roman"/>
                <a:sym typeface="Times New Roman"/>
              </a:rPr>
              <a:t>Anti-Semitism entered the case, basically, through the fact that Judge Irving Kaufman decreed the death sentence in order to appease the anti-Semites and that the case is exploited by anti-Semites. This was stated in one form or another in non-left and anti-communist Yiddish and English-Jewish sources. (For instance, Mr. Danzis in the Jewish Day, April 12, 1951—note the date!—the Yiddish poet H. Leivik, Day, April 16, 1951; also Rabbi Louis D. Gross, Jewish Examiner, March 14, 1952; Rabbi G. George Fox, Chicago Sentinel, February 14, 1952).</a:t>
            </a:r>
            <a:endParaRPr sz="16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None/>
            </a:pPr>
            <a:r>
              <a:t/>
            </a:r>
            <a:endParaRPr sz="1600">
              <a:solidFill>
                <a:schemeClr val="dk1"/>
              </a:solidFill>
              <a:highlight>
                <a:schemeClr val="lt1"/>
              </a:highlight>
              <a:latin typeface="Times New Roman"/>
              <a:ea typeface="Times New Roman"/>
              <a:cs typeface="Times New Roman"/>
              <a:sym typeface="Times New Roman"/>
            </a:endParaRPr>
          </a:p>
          <a:p>
            <a:pPr indent="0" lvl="0" marL="0" rtl="0" algn="just">
              <a:spcBef>
                <a:spcPts val="0"/>
              </a:spcBef>
              <a:spcAft>
                <a:spcPts val="0"/>
              </a:spcAft>
              <a:buNone/>
            </a:pPr>
            <a:r>
              <a:rPr lang="en-US" sz="1600">
                <a:solidFill>
                  <a:schemeClr val="dk1"/>
                </a:solidFill>
                <a:highlight>
                  <a:schemeClr val="lt1"/>
                </a:highlight>
                <a:latin typeface="Times New Roman"/>
                <a:ea typeface="Times New Roman"/>
                <a:cs typeface="Times New Roman"/>
                <a:sym typeface="Times New Roman"/>
              </a:rPr>
              <a:t>Finally, a memorandum dated June 19, 1950, from the files of the Greenglass attorneys summarizing an interview of the lawyers with Ruth Greenglass, states that she said that “The Jewish Daily Forward, which is certainly not a leftist newspaper, is very excited about the anti-Semitic issue and has offered a lawyer.” It is a lie, therefore, that the Rosenberg Committee “injected the false issue of anti-Semitism into the case,” as a statement by major Jewish organizations approvingly quoted by Fineberg asserts.</a:t>
            </a:r>
            <a:endParaRPr sz="1600"/>
          </a:p>
        </p:txBody>
      </p:sp>
      <p:pic>
        <p:nvPicPr>
          <p:cNvPr id="543" name="Google Shape;543;p118"/>
          <p:cNvPicPr preferRelativeResize="0"/>
          <p:nvPr/>
        </p:nvPicPr>
        <p:blipFill>
          <a:blip r:embed="rId3">
            <a:alphaModFix/>
          </a:blip>
          <a:stretch>
            <a:fillRect/>
          </a:stretch>
        </p:blipFill>
        <p:spPr>
          <a:xfrm>
            <a:off x="7335038" y="304800"/>
            <a:ext cx="3682066" cy="488351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DB5FE"/>
        </a:solidFill>
      </p:bgPr>
    </p:bg>
    <p:spTree>
      <p:nvGrpSpPr>
        <p:cNvPr id="547" name="Shape 547"/>
        <p:cNvGrpSpPr/>
        <p:nvPr/>
      </p:nvGrpSpPr>
      <p:grpSpPr>
        <a:xfrm>
          <a:off x="0" y="0"/>
          <a:ext cx="0" cy="0"/>
          <a:chOff x="0" y="0"/>
          <a:chExt cx="0" cy="0"/>
        </a:xfrm>
      </p:grpSpPr>
      <p:sp>
        <p:nvSpPr>
          <p:cNvPr id="548" name="Google Shape;548;p119"/>
          <p:cNvSpPr txBox="1"/>
          <p:nvPr/>
        </p:nvSpPr>
        <p:spPr>
          <a:xfrm>
            <a:off x="333450" y="411250"/>
            <a:ext cx="7591200" cy="6408300"/>
          </a:xfrm>
          <a:prstGeom prst="rect">
            <a:avLst/>
          </a:prstGeom>
          <a:noFill/>
          <a:ln>
            <a:noFill/>
          </a:ln>
        </p:spPr>
        <p:txBody>
          <a:bodyPr anchorCtr="0" anchor="t" bIns="91425" lIns="91425" spcFirstLastPara="1" rIns="91425" wrap="square" tIns="91425">
            <a:spAutoFit/>
          </a:bodyPr>
          <a:lstStyle/>
          <a:p>
            <a:pPr indent="0" lvl="0" marL="0" rtl="0" algn="just">
              <a:spcBef>
                <a:spcPts val="1000"/>
              </a:spcBef>
              <a:spcAft>
                <a:spcPts val="0"/>
              </a:spcAft>
              <a:buClr>
                <a:schemeClr val="dk1"/>
              </a:buClr>
              <a:buSzPts val="1100"/>
              <a:buFont typeface="Arial"/>
              <a:buNone/>
            </a:pPr>
            <a:r>
              <a:rPr lang="en-US" sz="2200">
                <a:solidFill>
                  <a:schemeClr val="dk1"/>
                </a:solidFill>
                <a:highlight>
                  <a:schemeClr val="lt1"/>
                </a:highlight>
                <a:latin typeface="Times New Roman"/>
                <a:ea typeface="Times New Roman"/>
                <a:cs typeface="Times New Roman"/>
                <a:sym typeface="Times New Roman"/>
              </a:rPr>
              <a:t>An “International Communist Plot"</a:t>
            </a:r>
            <a:endParaRPr sz="2200">
              <a:solidFill>
                <a:schemeClr val="dk1"/>
              </a:solidFill>
              <a:highlight>
                <a:schemeClr val="lt1"/>
              </a:highlight>
              <a:latin typeface="Times New Roman"/>
              <a:ea typeface="Times New Roman"/>
              <a:cs typeface="Times New Roman"/>
              <a:sym typeface="Times New Roman"/>
            </a:endParaRPr>
          </a:p>
          <a:p>
            <a:pPr indent="0" lvl="0" marL="0" rtl="0" algn="just">
              <a:spcBef>
                <a:spcPts val="1000"/>
              </a:spcBef>
              <a:spcAft>
                <a:spcPts val="0"/>
              </a:spcAft>
              <a:buNone/>
            </a:pPr>
            <a:r>
              <a:rPr lang="en-US" sz="2200">
                <a:solidFill>
                  <a:schemeClr val="dk1"/>
                </a:solidFill>
                <a:highlight>
                  <a:schemeClr val="lt1"/>
                </a:highlight>
                <a:latin typeface="Times New Roman"/>
                <a:ea typeface="Times New Roman"/>
                <a:cs typeface="Times New Roman"/>
                <a:sym typeface="Times New Roman"/>
              </a:rPr>
              <a:t>Finally, there is the question of Fineberg’s charge that the world campaign for clemency was a plot of what he calls the “international communist network.” All the millions of non-communists and anti-communists who urgently and even passionately petitioned for clemency were “dupes” of the communists, “unsophisticated people,” etc., etc. Such a statement can only have been made by the most prejudiced McCarthyite bigot. Consider Fineberg’s colossal ignorance—or worse—when he talks about “the alleged American hysteria about Russia” (p. 73, emphasis added). French President Vincent Auriol, French writers, the Pope, cardinals and other church dignitaries from all over the world, labor leaders, the British and French chief rabbis and hundreds of clergymen and rabbis all over the world including Israel, 2400 United States church men and rabbis, practically the entire people of France and Italy as well as vast sections of Western Europe, Asia and Latin America—all of these called forclemency for the Rosenbergs.</a:t>
            </a:r>
            <a:endParaRPr sz="2200">
              <a:solidFill>
                <a:schemeClr val="dk1"/>
              </a:solidFill>
              <a:highlight>
                <a:schemeClr val="lt1"/>
              </a:highlight>
              <a:latin typeface="Times New Roman"/>
              <a:ea typeface="Times New Roman"/>
              <a:cs typeface="Times New Roman"/>
              <a:sym typeface="Times New Roman"/>
            </a:endParaRPr>
          </a:p>
        </p:txBody>
      </p:sp>
      <p:pic>
        <p:nvPicPr>
          <p:cNvPr id="549" name="Google Shape;549;p119"/>
          <p:cNvPicPr preferRelativeResize="0"/>
          <p:nvPr/>
        </p:nvPicPr>
        <p:blipFill>
          <a:blip r:embed="rId3">
            <a:alphaModFix/>
          </a:blip>
          <a:stretch>
            <a:fillRect/>
          </a:stretch>
        </p:blipFill>
        <p:spPr>
          <a:xfrm>
            <a:off x="8726500" y="302925"/>
            <a:ext cx="2924400" cy="2978025"/>
          </a:xfrm>
          <a:prstGeom prst="rect">
            <a:avLst/>
          </a:prstGeom>
          <a:noFill/>
          <a:ln>
            <a:noFill/>
          </a:ln>
        </p:spPr>
      </p:pic>
      <p:pic>
        <p:nvPicPr>
          <p:cNvPr id="550" name="Google Shape;550;p119"/>
          <p:cNvPicPr preferRelativeResize="0"/>
          <p:nvPr/>
        </p:nvPicPr>
        <p:blipFill>
          <a:blip r:embed="rId4">
            <a:alphaModFix/>
          </a:blip>
          <a:stretch>
            <a:fillRect/>
          </a:stretch>
        </p:blipFill>
        <p:spPr>
          <a:xfrm>
            <a:off x="8726500" y="3538975"/>
            <a:ext cx="2924400" cy="298016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102"/>
          <p:cNvSpPr txBox="1"/>
          <p:nvPr>
            <p:ph type="title"/>
          </p:nvPr>
        </p:nvSpPr>
        <p:spPr>
          <a:xfrm>
            <a:off x="1192350" y="1465700"/>
            <a:ext cx="9945000" cy="3662700"/>
          </a:xfrm>
          <a:prstGeom prst="rect">
            <a:avLst/>
          </a:prstGeom>
          <a:noFill/>
          <a:ln>
            <a:noFill/>
          </a:ln>
        </p:spPr>
        <p:txBody>
          <a:bodyPr anchorCtr="0" anchor="ctr" bIns="0" lIns="0" spcFirstLastPara="1" rIns="0" wrap="square" tIns="0">
            <a:noAutofit/>
          </a:bodyPr>
          <a:lstStyle/>
          <a:p>
            <a:pPr indent="0" lvl="0" marL="0" rtl="0" algn="ctr">
              <a:lnSpc>
                <a:spcPct val="89000"/>
              </a:lnSpc>
              <a:spcBef>
                <a:spcPts val="0"/>
              </a:spcBef>
              <a:spcAft>
                <a:spcPts val="0"/>
              </a:spcAft>
              <a:buClr>
                <a:srgbClr val="00238E"/>
              </a:buClr>
              <a:buSzPts val="6600"/>
              <a:buFont typeface="Impact"/>
              <a:buNone/>
            </a:pPr>
            <a:r>
              <a:rPr lang="en-US" sz="6600">
                <a:solidFill>
                  <a:srgbClr val="00238E"/>
                </a:solidFill>
                <a:latin typeface="Impact"/>
                <a:ea typeface="Impact"/>
                <a:cs typeface="Impact"/>
                <a:sym typeface="Impact"/>
              </a:rPr>
              <a:t>The Jewish </a:t>
            </a:r>
            <a:endParaRPr sz="6600">
              <a:solidFill>
                <a:srgbClr val="00238E"/>
              </a:solidFill>
              <a:latin typeface="Impact"/>
              <a:ea typeface="Impact"/>
              <a:cs typeface="Impact"/>
              <a:sym typeface="Impact"/>
            </a:endParaRPr>
          </a:p>
          <a:p>
            <a:pPr indent="0" lvl="0" marL="0" rtl="0" algn="ctr">
              <a:lnSpc>
                <a:spcPct val="89000"/>
              </a:lnSpc>
              <a:spcBef>
                <a:spcPts val="0"/>
              </a:spcBef>
              <a:spcAft>
                <a:spcPts val="0"/>
              </a:spcAft>
              <a:buClr>
                <a:srgbClr val="00238E"/>
              </a:buClr>
              <a:buSzPts val="6600"/>
              <a:buFont typeface="Impact"/>
              <a:buNone/>
            </a:pPr>
            <a:r>
              <a:rPr lang="en-US" sz="6600">
                <a:solidFill>
                  <a:srgbClr val="00238E"/>
                </a:solidFill>
                <a:latin typeface="Impact"/>
                <a:ea typeface="Impact"/>
                <a:cs typeface="Impact"/>
                <a:sym typeface="Impact"/>
              </a:rPr>
              <a:t>Peoples Schule Presents: The Rosenberg Murders</a:t>
            </a:r>
            <a:endParaRPr sz="6600">
              <a:solidFill>
                <a:srgbClr val="00238E"/>
              </a:solidFill>
              <a:latin typeface="Impact"/>
              <a:ea typeface="Impact"/>
              <a:cs typeface="Impact"/>
              <a:sym typeface="Impact"/>
            </a:endParaRPr>
          </a:p>
        </p:txBody>
      </p:sp>
      <p:pic>
        <p:nvPicPr>
          <p:cNvPr descr="A logo with a white bird and a yellow and blue shield&#10;&#10;Description automatically generated" id="429" name="Google Shape;429;p102"/>
          <p:cNvPicPr preferRelativeResize="0"/>
          <p:nvPr/>
        </p:nvPicPr>
        <p:blipFill rotWithShape="1">
          <a:blip r:embed="rId3">
            <a:alphaModFix/>
          </a:blip>
          <a:srcRect b="0" l="0" r="0" t="0"/>
          <a:stretch/>
        </p:blipFill>
        <p:spPr>
          <a:xfrm>
            <a:off x="8236978" y="316650"/>
            <a:ext cx="3289800" cy="2325200"/>
          </a:xfrm>
          <a:prstGeom prst="rect">
            <a:avLst/>
          </a:prstGeom>
          <a:noFill/>
          <a:ln>
            <a:noFill/>
          </a:ln>
        </p:spPr>
      </p:pic>
      <p:sp>
        <p:nvSpPr>
          <p:cNvPr id="430" name="Google Shape;430;p102"/>
          <p:cNvSpPr txBox="1"/>
          <p:nvPr/>
        </p:nvSpPr>
        <p:spPr>
          <a:xfrm>
            <a:off x="678575" y="1420475"/>
            <a:ext cx="9300900" cy="8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800">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DB5FE"/>
        </a:solidFill>
      </p:bgPr>
    </p:bg>
    <p:spTree>
      <p:nvGrpSpPr>
        <p:cNvPr id="554" name="Shape 554"/>
        <p:cNvGrpSpPr/>
        <p:nvPr/>
      </p:nvGrpSpPr>
      <p:grpSpPr>
        <a:xfrm>
          <a:off x="0" y="0"/>
          <a:ext cx="0" cy="0"/>
          <a:chOff x="0" y="0"/>
          <a:chExt cx="0" cy="0"/>
        </a:xfrm>
      </p:grpSpPr>
      <p:sp>
        <p:nvSpPr>
          <p:cNvPr id="555" name="Google Shape;555;p120"/>
          <p:cNvSpPr txBox="1"/>
          <p:nvPr/>
        </p:nvSpPr>
        <p:spPr>
          <a:xfrm>
            <a:off x="5355050" y="1196100"/>
            <a:ext cx="6418500" cy="3570900"/>
          </a:xfrm>
          <a:prstGeom prst="rect">
            <a:avLst/>
          </a:prstGeom>
          <a:noFill/>
          <a:ln>
            <a:noFill/>
          </a:ln>
        </p:spPr>
        <p:txBody>
          <a:bodyPr anchorCtr="0" anchor="t" bIns="91425" lIns="91425" spcFirstLastPara="1" rIns="91425" wrap="square" tIns="91425">
            <a:spAutoFit/>
          </a:bodyPr>
          <a:lstStyle/>
          <a:p>
            <a:pPr indent="0" lvl="0" marL="0" rtl="0" algn="just">
              <a:spcBef>
                <a:spcPts val="1000"/>
              </a:spcBef>
              <a:spcAft>
                <a:spcPts val="0"/>
              </a:spcAft>
              <a:buNone/>
            </a:pPr>
            <a:r>
              <a:rPr lang="en-US" sz="2200">
                <a:solidFill>
                  <a:schemeClr val="dk1"/>
                </a:solidFill>
                <a:highlight>
                  <a:schemeClr val="lt1"/>
                </a:highlight>
                <a:latin typeface="Times New Roman"/>
                <a:ea typeface="Times New Roman"/>
                <a:cs typeface="Times New Roman"/>
                <a:sym typeface="Times New Roman"/>
              </a:rPr>
              <a:t>Fineberg has traded on the lack of public knowledge of the case and aims to confuse the public further. As the evidence brought forward in this review shows, Fineberg is a McCarthyite and Judenrat element in the Jewish community. He has with this book done a profound disservice to American justice and democracy and to the Jewish people. Just as the Rosenberg case itself was staged in order to promote the “cold war,” so the book is designed to serve the same purpose.</a:t>
            </a:r>
            <a:endParaRPr sz="2200">
              <a:solidFill>
                <a:schemeClr val="dk1"/>
              </a:solidFill>
              <a:highlight>
                <a:schemeClr val="lt1"/>
              </a:highlight>
              <a:latin typeface="Times New Roman"/>
              <a:ea typeface="Times New Roman"/>
              <a:cs typeface="Times New Roman"/>
              <a:sym typeface="Times New Roman"/>
            </a:endParaRPr>
          </a:p>
        </p:txBody>
      </p:sp>
      <p:sp>
        <p:nvSpPr>
          <p:cNvPr id="556" name="Google Shape;556;p120"/>
          <p:cNvSpPr txBox="1"/>
          <p:nvPr/>
        </p:nvSpPr>
        <p:spPr>
          <a:xfrm>
            <a:off x="1330575" y="4213750"/>
            <a:ext cx="3000000" cy="19086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1000"/>
              </a:spcAft>
              <a:buNone/>
            </a:pPr>
            <a:r>
              <a:rPr lang="en-US">
                <a:solidFill>
                  <a:schemeClr val="dk1"/>
                </a:solidFill>
              </a:rPr>
              <a:t>Judenrat: was an administrative body established by Nazi Party authorities during World War II to manage enforce Nazi orders in Jewish ghettos, such as choosing people for “deportation”.</a:t>
            </a:r>
            <a:endParaRPr b="1" sz="1100">
              <a:solidFill>
                <a:schemeClr val="dk1"/>
              </a:solidFill>
            </a:endParaRPr>
          </a:p>
        </p:txBody>
      </p:sp>
      <p:pic>
        <p:nvPicPr>
          <p:cNvPr id="557" name="Google Shape;557;p120"/>
          <p:cNvPicPr preferRelativeResize="0"/>
          <p:nvPr/>
        </p:nvPicPr>
        <p:blipFill>
          <a:blip r:embed="rId3">
            <a:alphaModFix/>
          </a:blip>
          <a:stretch>
            <a:fillRect/>
          </a:stretch>
        </p:blipFill>
        <p:spPr>
          <a:xfrm>
            <a:off x="1218525" y="1473275"/>
            <a:ext cx="3514027" cy="238479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2"/>
        </a:solidFill>
      </p:bgPr>
    </p:bg>
    <p:spTree>
      <p:nvGrpSpPr>
        <p:cNvPr id="561" name="Shape 561"/>
        <p:cNvGrpSpPr/>
        <p:nvPr/>
      </p:nvGrpSpPr>
      <p:grpSpPr>
        <a:xfrm>
          <a:off x="0" y="0"/>
          <a:ext cx="0" cy="0"/>
          <a:chOff x="0" y="0"/>
          <a:chExt cx="0" cy="0"/>
        </a:xfrm>
      </p:grpSpPr>
      <p:sp>
        <p:nvSpPr>
          <p:cNvPr id="562" name="Google Shape;562;p121"/>
          <p:cNvSpPr txBox="1"/>
          <p:nvPr>
            <p:ph idx="4294967295" type="body"/>
          </p:nvPr>
        </p:nvSpPr>
        <p:spPr>
          <a:xfrm>
            <a:off x="124650" y="644663"/>
            <a:ext cx="5867400" cy="4246500"/>
          </a:xfrm>
          <a:prstGeom prst="rect">
            <a:avLst/>
          </a:prstGeom>
          <a:noFill/>
          <a:ln>
            <a:noFill/>
          </a:ln>
        </p:spPr>
        <p:txBody>
          <a:bodyPr anchorCtr="0" anchor="t" bIns="45000" lIns="90000" spcFirstLastPara="1" rIns="90000" wrap="square" tIns="45000">
            <a:noAutofit/>
          </a:bodyPr>
          <a:lstStyle/>
          <a:p>
            <a:pPr indent="0" lvl="0" marL="0" rtl="0" algn="just">
              <a:lnSpc>
                <a:spcPct val="115000"/>
              </a:lnSpc>
              <a:spcBef>
                <a:spcPts val="0"/>
              </a:spcBef>
              <a:spcAft>
                <a:spcPts val="0"/>
              </a:spcAft>
              <a:buClr>
                <a:schemeClr val="dk1"/>
              </a:buClr>
              <a:buSzPts val="1100"/>
              <a:buFont typeface="Arial"/>
              <a:buNone/>
            </a:pPr>
            <a:r>
              <a:rPr lang="en-US" sz="2200">
                <a:highlight>
                  <a:schemeClr val="lt1"/>
                </a:highlight>
                <a:latin typeface="Times New Roman"/>
                <a:ea typeface="Times New Roman"/>
                <a:cs typeface="Times New Roman"/>
                <a:sym typeface="Times New Roman"/>
              </a:rPr>
              <a:t>Two of the men most commonly associated with the Rosenberg case appear in Rosler's collage: Judge Irving R. Kaufman and Attorney Roy Cohn, the chief prosecutorial assistant. These are Jewish men associated with a Jewish case. The execution of a Jewish couple so soon after the national attention paid to the millions of Jewish victims of the Holocaust was a sensitive subject in the United States. Although many have claimed that the fact that Jews were on both sides of this trial prove that anti-Semitism was not a significant factor in terms of cultural pressure, there is another way of looking at this almost totally Jewish production; the presence of Jews on both sides of the case allowed the public to, in essence, put all Jews on trial.</a:t>
            </a:r>
            <a:endParaRPr sz="2200"/>
          </a:p>
          <a:p>
            <a:pPr indent="0" lvl="0" marL="0" marR="0" rtl="0" algn="just">
              <a:lnSpc>
                <a:spcPct val="100000"/>
              </a:lnSpc>
              <a:spcBef>
                <a:spcPts val="1200"/>
              </a:spcBef>
              <a:spcAft>
                <a:spcPts val="0"/>
              </a:spcAft>
              <a:buClr>
                <a:schemeClr val="dk1"/>
              </a:buClr>
              <a:buSzPts val="1800"/>
              <a:buFont typeface="Arial"/>
              <a:buNone/>
            </a:pPr>
            <a:r>
              <a:t/>
            </a:r>
            <a:endParaRPr b="1" sz="2200"/>
          </a:p>
        </p:txBody>
      </p:sp>
      <p:sp>
        <p:nvSpPr>
          <p:cNvPr id="563" name="Google Shape;563;p121"/>
          <p:cNvSpPr txBox="1"/>
          <p:nvPr>
            <p:ph idx="4294967295" type="body"/>
          </p:nvPr>
        </p:nvSpPr>
        <p:spPr>
          <a:xfrm>
            <a:off x="6747120" y="5188320"/>
            <a:ext cx="4857900" cy="1126200"/>
          </a:xfrm>
          <a:prstGeom prst="rect">
            <a:avLst/>
          </a:prstGeom>
          <a:solidFill>
            <a:srgbClr val="9DB5FE"/>
          </a:solidFill>
          <a:ln>
            <a:noFill/>
          </a:ln>
        </p:spPr>
        <p:txBody>
          <a:bodyPr anchorCtr="0" anchor="ctr" bIns="45000" lIns="90000" spcFirstLastPara="1" rIns="90000" wrap="square" tIns="45000">
            <a:noAutofit/>
          </a:bodyPr>
          <a:lstStyle/>
          <a:p>
            <a:pPr indent="-25400" lvl="0" marL="228600" marR="0" rtl="0" algn="l">
              <a:lnSpc>
                <a:spcPct val="90000"/>
              </a:lnSpc>
              <a:spcBef>
                <a:spcPts val="0"/>
              </a:spcBef>
              <a:spcAft>
                <a:spcPts val="0"/>
              </a:spcAft>
              <a:buClr>
                <a:schemeClr val="dk1"/>
              </a:buClr>
              <a:buSzPts val="3200"/>
              <a:buFont typeface="Arial"/>
              <a:buNone/>
            </a:pPr>
            <a:r>
              <a:rPr lang="en-US" sz="2600"/>
              <a:t>Judge Irbing Kaufman and Attorney Roy Cohn</a:t>
            </a:r>
            <a:endParaRPr b="0" sz="2600" strike="noStrike">
              <a:solidFill>
                <a:schemeClr val="dk1"/>
              </a:solidFill>
              <a:latin typeface="Arial"/>
              <a:ea typeface="Arial"/>
              <a:cs typeface="Arial"/>
              <a:sym typeface="Arial"/>
            </a:endParaRPr>
          </a:p>
        </p:txBody>
      </p:sp>
      <p:pic>
        <p:nvPicPr>
          <p:cNvPr id="564" name="Google Shape;564;p121"/>
          <p:cNvPicPr preferRelativeResize="0"/>
          <p:nvPr/>
        </p:nvPicPr>
        <p:blipFill>
          <a:blip r:embed="rId3">
            <a:alphaModFix/>
          </a:blip>
          <a:stretch>
            <a:fillRect/>
          </a:stretch>
        </p:blipFill>
        <p:spPr>
          <a:xfrm>
            <a:off x="6747118" y="1769150"/>
            <a:ext cx="2364682" cy="3122025"/>
          </a:xfrm>
          <a:prstGeom prst="rect">
            <a:avLst/>
          </a:prstGeom>
          <a:noFill/>
          <a:ln>
            <a:noFill/>
          </a:ln>
        </p:spPr>
      </p:pic>
      <p:pic>
        <p:nvPicPr>
          <p:cNvPr id="565" name="Google Shape;565;p121"/>
          <p:cNvPicPr preferRelativeResize="0"/>
          <p:nvPr/>
        </p:nvPicPr>
        <p:blipFill rotWithShape="1">
          <a:blip r:embed="rId4">
            <a:alphaModFix/>
          </a:blip>
          <a:srcRect b="0" l="15173" r="12848" t="0"/>
          <a:stretch/>
        </p:blipFill>
        <p:spPr>
          <a:xfrm>
            <a:off x="9357875" y="1723488"/>
            <a:ext cx="2247144" cy="3122026"/>
          </a:xfrm>
          <a:prstGeom prst="rect">
            <a:avLst/>
          </a:prstGeom>
          <a:noFill/>
          <a:ln>
            <a:noFill/>
          </a:ln>
        </p:spPr>
      </p:pic>
      <p:sp>
        <p:nvSpPr>
          <p:cNvPr id="566" name="Google Shape;566;p121"/>
          <p:cNvSpPr txBox="1"/>
          <p:nvPr/>
        </p:nvSpPr>
        <p:spPr>
          <a:xfrm>
            <a:off x="334375" y="168575"/>
            <a:ext cx="5013000" cy="3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700">
                <a:solidFill>
                  <a:schemeClr val="dk1"/>
                </a:solidFill>
              </a:rPr>
              <a:t>from the Rosenberg Fund for Children’s website</a:t>
            </a:r>
            <a:endParaRPr sz="17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DB5FE"/>
        </a:solidFill>
      </p:bgPr>
    </p:bg>
    <p:spTree>
      <p:nvGrpSpPr>
        <p:cNvPr id="570" name="Shape 570"/>
        <p:cNvGrpSpPr/>
        <p:nvPr/>
      </p:nvGrpSpPr>
      <p:grpSpPr>
        <a:xfrm>
          <a:off x="0" y="0"/>
          <a:ext cx="0" cy="0"/>
          <a:chOff x="0" y="0"/>
          <a:chExt cx="0" cy="0"/>
        </a:xfrm>
      </p:grpSpPr>
      <p:sp>
        <p:nvSpPr>
          <p:cNvPr id="571" name="Google Shape;571;p122"/>
          <p:cNvSpPr txBox="1"/>
          <p:nvPr/>
        </p:nvSpPr>
        <p:spPr>
          <a:xfrm>
            <a:off x="333450" y="411250"/>
            <a:ext cx="10626900" cy="6826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1200"/>
              </a:spcBef>
              <a:spcAft>
                <a:spcPts val="0"/>
              </a:spcAft>
              <a:buNone/>
            </a:pPr>
            <a:r>
              <a:rPr lang="en-US" sz="2200">
                <a:solidFill>
                  <a:schemeClr val="dk1"/>
                </a:solidFill>
                <a:highlight>
                  <a:schemeClr val="lt1"/>
                </a:highlight>
                <a:latin typeface="Times New Roman"/>
                <a:ea typeface="Times New Roman"/>
                <a:cs typeface="Times New Roman"/>
                <a:sym typeface="Times New Roman"/>
              </a:rPr>
              <a:t>As historian Deborah Dash Moore noted in her essay, “Reconsidering the Rosenbergs: Symbol and Substance in Second Generation American Jewish Consciousness," in the fall 1988 edition of the Journal of American Ethnic History, the jury, which was intentionally devoid of any Jews, "had the opportunity to choose its Jews, which ones were believable, acceptable" (p. 28). The jury foreman in the case agreed with this description of the trial as a contest between the Jews: "I felt good that this was a strictly Jewish show. It was Jew against Jew. It wasn't the Christians hanging the Jews” (as quoted in Radosh and Milton, The Rosenberg File, p. 288). </a:t>
            </a:r>
            <a:endParaRPr sz="2200">
              <a:solidFill>
                <a:schemeClr val="dk1"/>
              </a:solidFill>
              <a:highlight>
                <a:schemeClr val="lt1"/>
              </a:highlight>
              <a:latin typeface="Times New Roman"/>
              <a:ea typeface="Times New Roman"/>
              <a:cs typeface="Times New Roman"/>
              <a:sym typeface="Times New Roman"/>
            </a:endParaRPr>
          </a:p>
          <a:p>
            <a:pPr indent="0" lvl="0" marL="0" rtl="0" algn="just">
              <a:lnSpc>
                <a:spcPct val="115000"/>
              </a:lnSpc>
              <a:spcBef>
                <a:spcPts val="1200"/>
              </a:spcBef>
              <a:spcAft>
                <a:spcPts val="0"/>
              </a:spcAft>
              <a:buNone/>
            </a:pPr>
            <a:r>
              <a:rPr lang="en-US" sz="2200">
                <a:solidFill>
                  <a:schemeClr val="dk1"/>
                </a:solidFill>
                <a:highlight>
                  <a:schemeClr val="lt1"/>
                </a:highlight>
                <a:latin typeface="Times New Roman"/>
                <a:ea typeface="Times New Roman"/>
                <a:cs typeface="Times New Roman"/>
                <a:sym typeface="Times New Roman"/>
              </a:rPr>
              <a:t>But in many ways it was “Christians hanging the Jews.” It was a way for the public to separate out reliable (anti-Communist) Jews from spies (Communist Jews). And many anti-Communist Jews were more than happy to oblige the gentile public. </a:t>
            </a:r>
            <a:endParaRPr sz="2200">
              <a:solidFill>
                <a:schemeClr val="dk1"/>
              </a:solidFill>
              <a:highlight>
                <a:schemeClr val="lt1"/>
              </a:highlight>
              <a:latin typeface="Times New Roman"/>
              <a:ea typeface="Times New Roman"/>
              <a:cs typeface="Times New Roman"/>
              <a:sym typeface="Times New Roman"/>
            </a:endParaRPr>
          </a:p>
          <a:p>
            <a:pPr indent="0" lvl="0" marL="0" rtl="0" algn="just">
              <a:lnSpc>
                <a:spcPct val="115000"/>
              </a:lnSpc>
              <a:spcBef>
                <a:spcPts val="1200"/>
              </a:spcBef>
              <a:spcAft>
                <a:spcPts val="0"/>
              </a:spcAft>
              <a:buNone/>
            </a:pPr>
            <a:r>
              <a:rPr lang="en-US" sz="2200">
                <a:solidFill>
                  <a:schemeClr val="dk1"/>
                </a:solidFill>
                <a:highlight>
                  <a:schemeClr val="lt1"/>
                </a:highlight>
                <a:latin typeface="Times New Roman"/>
                <a:ea typeface="Times New Roman"/>
                <a:cs typeface="Times New Roman"/>
                <a:sym typeface="Times New Roman"/>
              </a:rPr>
              <a:t>In the atmosphere of the anti-Communist hysteria which marked the fifties of Joe McCarthy, the 'good' Jews (read: most of the Jewish establishment) sought to get points by disassociating themselves from the 'bad' Jews. They saw this case as the ultimate shonda (disgrace) to the Jewish community," </a:t>
            </a:r>
            <a:endParaRPr sz="2200">
              <a:solidFill>
                <a:schemeClr val="dk1"/>
              </a:solidFill>
              <a:highlight>
                <a:schemeClr val="lt1"/>
              </a:highlight>
              <a:latin typeface="Times New Roman"/>
              <a:ea typeface="Times New Roman"/>
              <a:cs typeface="Times New Roman"/>
              <a:sym typeface="Times New Roman"/>
            </a:endParaRPr>
          </a:p>
          <a:p>
            <a:pPr indent="0" lvl="0" marL="0" rtl="0" algn="just">
              <a:spcBef>
                <a:spcPts val="1200"/>
              </a:spcBef>
              <a:spcAft>
                <a:spcPts val="0"/>
              </a:spcAft>
              <a:buNone/>
            </a:pPr>
            <a:r>
              <a:t/>
            </a:r>
            <a:endParaRPr sz="2200">
              <a:solidFill>
                <a:schemeClr val="dk1"/>
              </a:solidFill>
              <a:highlight>
                <a:schemeClr val="lt1"/>
              </a:highlight>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123"/>
          <p:cNvSpPr txBox="1"/>
          <p:nvPr/>
        </p:nvSpPr>
        <p:spPr>
          <a:xfrm>
            <a:off x="842200" y="389025"/>
            <a:ext cx="6492000" cy="42252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600"/>
              </a:spcBef>
              <a:spcAft>
                <a:spcPts val="600"/>
              </a:spcAft>
              <a:buNone/>
            </a:pPr>
            <a:r>
              <a:rPr lang="en-US" sz="2100">
                <a:solidFill>
                  <a:schemeClr val="dk1"/>
                </a:solidFill>
                <a:highlight>
                  <a:schemeClr val="lt1"/>
                </a:highlight>
                <a:latin typeface="Georgia"/>
                <a:ea typeface="Georgia"/>
                <a:cs typeface="Georgia"/>
                <a:sym typeface="Georgia"/>
              </a:rPr>
              <a:t>With Jews on both sides of the case, and with Communism already linked in the public mind with Judaism, the Jewish establishment of the 1950s refused to support the Rosenbergs. When I interviewed Emily Alman (who with her husband co-founded the Committee to Secure Justice in the Rosenberg Case) in February 1994 as part of my research for my undergraduate thesis, she remembered that although, "we had Jews all over the place ... Jews were on our side," the Jewish establishment did not support the Committee’s work: </a:t>
            </a:r>
            <a:endParaRPr sz="2100">
              <a:solidFill>
                <a:schemeClr val="dk1"/>
              </a:solidFill>
              <a:highlight>
                <a:schemeClr val="lt1"/>
              </a:highlight>
              <a:latin typeface="Georgia"/>
              <a:ea typeface="Georgia"/>
              <a:cs typeface="Georgia"/>
              <a:sym typeface="Georgia"/>
            </a:endParaRPr>
          </a:p>
        </p:txBody>
      </p:sp>
      <p:pic>
        <p:nvPicPr>
          <p:cNvPr id="577" name="Google Shape;577;p123"/>
          <p:cNvPicPr preferRelativeResize="0"/>
          <p:nvPr/>
        </p:nvPicPr>
        <p:blipFill>
          <a:blip r:embed="rId3">
            <a:alphaModFix/>
          </a:blip>
          <a:stretch>
            <a:fillRect/>
          </a:stretch>
        </p:blipFill>
        <p:spPr>
          <a:xfrm>
            <a:off x="7486600" y="152400"/>
            <a:ext cx="4552999" cy="528147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124"/>
          <p:cNvSpPr txBox="1"/>
          <p:nvPr/>
        </p:nvSpPr>
        <p:spPr>
          <a:xfrm>
            <a:off x="4688475" y="0"/>
            <a:ext cx="7217400" cy="6763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US" sz="2100">
                <a:solidFill>
                  <a:schemeClr val="dk1"/>
                </a:solidFill>
                <a:highlight>
                  <a:schemeClr val="lt1"/>
                </a:highlight>
                <a:latin typeface="Georgia"/>
                <a:ea typeface="Georgia"/>
                <a:cs typeface="Georgia"/>
                <a:sym typeface="Georgia"/>
              </a:rPr>
              <a:t>The official Jewish response to the case….was to say,  “We are not Communists.”  Let me give you one [example]. I was working at the 96th Street Y and Fretz, who was on my board, set me up to have a luncheon with Sultzberger and his family, who owned The New York Times. He was part of the Times family and also part of the Jewish establishment and I think their daughter married Kaufman’s clerk ...  So I'm sitting at the table with them and we talked about the Rosenbergs.</a:t>
            </a:r>
            <a:endParaRPr sz="2100">
              <a:solidFill>
                <a:schemeClr val="dk1"/>
              </a:solidFill>
              <a:highlight>
                <a:schemeClr val="lt1"/>
              </a:highlight>
              <a:latin typeface="Georgia"/>
              <a:ea typeface="Georgia"/>
              <a:cs typeface="Georgia"/>
              <a:sym typeface="Georgia"/>
            </a:endParaRPr>
          </a:p>
          <a:p>
            <a:pPr indent="0" lvl="0" marL="0" rtl="0" algn="just">
              <a:lnSpc>
                <a:spcPct val="115000"/>
              </a:lnSpc>
              <a:spcBef>
                <a:spcPts val="1200"/>
              </a:spcBef>
              <a:spcAft>
                <a:spcPts val="0"/>
              </a:spcAft>
              <a:buNone/>
            </a:pPr>
            <a:r>
              <a:rPr lang="en-US" sz="2100">
                <a:solidFill>
                  <a:schemeClr val="dk1"/>
                </a:solidFill>
                <a:highlight>
                  <a:schemeClr val="lt1"/>
                </a:highlight>
                <a:latin typeface="Georgia"/>
                <a:ea typeface="Georgia"/>
                <a:cs typeface="Georgia"/>
                <a:sym typeface="Georgia"/>
              </a:rPr>
              <a:t>He said, "They must be executed," and I said, "What if they are innocent?" I mean I was sitting as a guest at his table and his wife was trying to get him to listen to me a little ... And he said coldly, "Any Jew who is a Communist deserves to be executed."</a:t>
            </a:r>
            <a:endParaRPr sz="2100">
              <a:solidFill>
                <a:schemeClr val="dk1"/>
              </a:solidFill>
              <a:highlight>
                <a:schemeClr val="lt1"/>
              </a:highlight>
              <a:latin typeface="Georgia"/>
              <a:ea typeface="Georgia"/>
              <a:cs typeface="Georgia"/>
              <a:sym typeface="Georgia"/>
            </a:endParaRPr>
          </a:p>
          <a:p>
            <a:pPr indent="0" lvl="0" marL="0" rtl="0" algn="just">
              <a:lnSpc>
                <a:spcPct val="115000"/>
              </a:lnSpc>
              <a:spcBef>
                <a:spcPts val="1200"/>
              </a:spcBef>
              <a:spcAft>
                <a:spcPts val="1200"/>
              </a:spcAft>
              <a:buNone/>
            </a:pPr>
            <a:r>
              <a:rPr lang="en-US" sz="2100">
                <a:solidFill>
                  <a:schemeClr val="dk1"/>
                </a:solidFill>
                <a:highlight>
                  <a:schemeClr val="lt1"/>
                </a:highlight>
                <a:latin typeface="Georgia"/>
                <a:ea typeface="Georgia"/>
                <a:cs typeface="Georgia"/>
                <a:sym typeface="Georgia"/>
              </a:rPr>
              <a:t>That was it. They were traitors and Jews aren't traitors ... This was very much the attitude of the Jewish establishment.</a:t>
            </a:r>
            <a:endParaRPr/>
          </a:p>
        </p:txBody>
      </p:sp>
      <p:pic>
        <p:nvPicPr>
          <p:cNvPr id="583" name="Google Shape;583;p124"/>
          <p:cNvPicPr preferRelativeResize="0"/>
          <p:nvPr/>
        </p:nvPicPr>
        <p:blipFill>
          <a:blip r:embed="rId3">
            <a:alphaModFix/>
          </a:blip>
          <a:stretch>
            <a:fillRect/>
          </a:stretch>
        </p:blipFill>
        <p:spPr>
          <a:xfrm>
            <a:off x="873650" y="469725"/>
            <a:ext cx="3814825" cy="25605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125"/>
          <p:cNvSpPr txBox="1"/>
          <p:nvPr/>
        </p:nvSpPr>
        <p:spPr>
          <a:xfrm>
            <a:off x="913925" y="2627875"/>
            <a:ext cx="9300900" cy="1088700"/>
          </a:xfrm>
          <a:prstGeom prst="rect">
            <a:avLst/>
          </a:prstGeom>
          <a:noFill/>
          <a:ln>
            <a:noFill/>
          </a:ln>
        </p:spPr>
        <p:txBody>
          <a:bodyPr anchorCtr="0" anchor="t" bIns="91425" lIns="91425" spcFirstLastPara="1" rIns="91425" wrap="square" tIns="91425">
            <a:spAutoFit/>
          </a:bodyPr>
          <a:lstStyle/>
          <a:p>
            <a:pPr indent="0" lvl="0" marL="0" rtl="0" algn="ctr">
              <a:lnSpc>
                <a:spcPct val="89000"/>
              </a:lnSpc>
              <a:spcBef>
                <a:spcPts val="0"/>
              </a:spcBef>
              <a:spcAft>
                <a:spcPts val="0"/>
              </a:spcAft>
              <a:buNone/>
            </a:pPr>
            <a:r>
              <a:rPr lang="en-US" sz="6600">
                <a:solidFill>
                  <a:srgbClr val="00238E"/>
                </a:solidFill>
                <a:latin typeface="Impact"/>
                <a:ea typeface="Impact"/>
                <a:cs typeface="Impact"/>
                <a:sym typeface="Impact"/>
              </a:rPr>
              <a:t>Discussion</a:t>
            </a:r>
            <a:endParaRPr sz="6600">
              <a:solidFill>
                <a:srgbClr val="00238E"/>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126"/>
          <p:cNvSpPr txBox="1"/>
          <p:nvPr>
            <p:ph type="title"/>
          </p:nvPr>
        </p:nvSpPr>
        <p:spPr>
          <a:xfrm>
            <a:off x="1534650" y="555600"/>
            <a:ext cx="9122700" cy="3006600"/>
          </a:xfrm>
          <a:prstGeom prst="rect">
            <a:avLst/>
          </a:prstGeom>
          <a:noFill/>
          <a:ln>
            <a:noFill/>
          </a:ln>
        </p:spPr>
        <p:txBody>
          <a:bodyPr anchorCtr="0" anchor="ctr" bIns="0" lIns="0" spcFirstLastPara="1" rIns="0" wrap="square" tIns="0">
            <a:noAutofit/>
          </a:bodyPr>
          <a:lstStyle/>
          <a:p>
            <a:pPr indent="0" lvl="0" marL="0" rtl="0" algn="ctr">
              <a:lnSpc>
                <a:spcPct val="89000"/>
              </a:lnSpc>
              <a:spcBef>
                <a:spcPts val="0"/>
              </a:spcBef>
              <a:spcAft>
                <a:spcPts val="0"/>
              </a:spcAft>
              <a:buClr>
                <a:srgbClr val="00238E"/>
              </a:buClr>
              <a:buSzPts val="6600"/>
              <a:buFont typeface="Impact"/>
              <a:buNone/>
            </a:pPr>
            <a:r>
              <a:rPr lang="en-US" sz="6600">
                <a:solidFill>
                  <a:srgbClr val="00238E"/>
                </a:solidFill>
                <a:latin typeface="Impact"/>
                <a:ea typeface="Impact"/>
                <a:cs typeface="Impact"/>
                <a:sym typeface="Impact"/>
              </a:rPr>
              <a:t>The Legacy of the Rosenbergs </a:t>
            </a:r>
            <a:endParaRPr sz="6600">
              <a:solidFill>
                <a:srgbClr val="00238E"/>
              </a:solidFill>
              <a:latin typeface="Impact"/>
              <a:ea typeface="Impact"/>
              <a:cs typeface="Impact"/>
              <a:sym typeface="Impact"/>
            </a:endParaRPr>
          </a:p>
        </p:txBody>
      </p:sp>
      <p:pic>
        <p:nvPicPr>
          <p:cNvPr descr="A logo with a white bird and a yellow and blue shield&#10;&#10;Description automatically generated" id="594" name="Google Shape;594;p126"/>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pic>
        <p:nvPicPr>
          <p:cNvPr id="595" name="Google Shape;595;p126"/>
          <p:cNvPicPr preferRelativeResize="0"/>
          <p:nvPr/>
        </p:nvPicPr>
        <p:blipFill>
          <a:blip r:embed="rId4">
            <a:alphaModFix/>
          </a:blip>
          <a:stretch>
            <a:fillRect/>
          </a:stretch>
        </p:blipFill>
        <p:spPr>
          <a:xfrm>
            <a:off x="4856338" y="2987149"/>
            <a:ext cx="2479324" cy="324472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127"/>
          <p:cNvSpPr txBox="1"/>
          <p:nvPr>
            <p:ph idx="4294967295" type="body"/>
          </p:nvPr>
        </p:nvSpPr>
        <p:spPr>
          <a:xfrm>
            <a:off x="1207000" y="1484650"/>
            <a:ext cx="10230000" cy="4381800"/>
          </a:xfrm>
          <a:prstGeom prst="rect">
            <a:avLst/>
          </a:prstGeom>
          <a:noFill/>
          <a:ln>
            <a:noFill/>
          </a:ln>
        </p:spPr>
        <p:txBody>
          <a:bodyPr anchorCtr="0" anchor="t" bIns="45000" lIns="90000" spcFirstLastPara="1" rIns="90000" wrap="square" tIns="45000">
            <a:noAutofit/>
          </a:bodyPr>
          <a:lstStyle/>
          <a:p>
            <a:pPr indent="0" lvl="0" marL="0" rtl="0" algn="l">
              <a:spcBef>
                <a:spcPts val="1000"/>
              </a:spcBef>
              <a:spcAft>
                <a:spcPts val="0"/>
              </a:spcAft>
              <a:buClr>
                <a:schemeClr val="dk1"/>
              </a:buClr>
              <a:buSzPts val="1100"/>
              <a:buFont typeface="Arial"/>
              <a:buNone/>
            </a:pPr>
            <a:r>
              <a:rPr lang="en-US" sz="2000">
                <a:latin typeface="Georgia"/>
                <a:ea typeface="Georgia"/>
                <a:cs typeface="Georgia"/>
                <a:sym typeface="Georgia"/>
              </a:rPr>
              <a:t>Dearest Sweethearts, my most precious children,</a:t>
            </a:r>
            <a:endParaRPr sz="2000">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rPr lang="en-US" sz="2000">
                <a:latin typeface="Georgia"/>
                <a:ea typeface="Georgia"/>
                <a:cs typeface="Georgia"/>
                <a:sym typeface="Georgia"/>
              </a:rPr>
              <a:t>     Only this morning it looked like we might be together again after all. Now that this cannot be, I want so much for you to know all that I have come to know. Unfortunately, I may write only a few simple words; the rest your own lives must teach you, even as mine taught me.</a:t>
            </a:r>
            <a:endParaRPr sz="2000">
              <a:latin typeface="Georgia"/>
              <a:ea typeface="Georgia"/>
              <a:cs typeface="Georgia"/>
              <a:sym typeface="Georgia"/>
            </a:endParaRPr>
          </a:p>
          <a:p>
            <a:pPr indent="0" lvl="0" marL="0" rtl="0" algn="l">
              <a:lnSpc>
                <a:spcPct val="115000"/>
              </a:lnSpc>
              <a:spcBef>
                <a:spcPts val="1200"/>
              </a:spcBef>
              <a:spcAft>
                <a:spcPts val="0"/>
              </a:spcAft>
              <a:buClr>
                <a:schemeClr val="dk1"/>
              </a:buClr>
              <a:buSzPts val="1100"/>
              <a:buFont typeface="Arial"/>
              <a:buNone/>
            </a:pPr>
            <a:r>
              <a:rPr lang="en-US" sz="2000">
                <a:latin typeface="Georgia"/>
                <a:ea typeface="Georgia"/>
                <a:cs typeface="Georgia"/>
                <a:sym typeface="Georgia"/>
              </a:rPr>
              <a:t>     At first, of course, you will grieve bitterly for us, but you will not grieve alone. That is our consolation and it must eventually be yours.</a:t>
            </a:r>
            <a:endParaRPr sz="2000">
              <a:latin typeface="Georgia"/>
              <a:ea typeface="Georgia"/>
              <a:cs typeface="Georgia"/>
              <a:sym typeface="Georgia"/>
            </a:endParaRPr>
          </a:p>
          <a:p>
            <a:pPr indent="0" lvl="0" marL="0" rtl="0" algn="l">
              <a:lnSpc>
                <a:spcPct val="115000"/>
              </a:lnSpc>
              <a:spcBef>
                <a:spcPts val="1200"/>
              </a:spcBef>
              <a:spcAft>
                <a:spcPts val="1200"/>
              </a:spcAft>
              <a:buClr>
                <a:schemeClr val="dk1"/>
              </a:buClr>
              <a:buSzPts val="1100"/>
              <a:buFont typeface="Arial"/>
              <a:buNone/>
            </a:pPr>
            <a:r>
              <a:rPr lang="en-US" sz="2000">
                <a:latin typeface="Georgia"/>
                <a:ea typeface="Georgia"/>
                <a:cs typeface="Georgia"/>
                <a:sym typeface="Georgia"/>
              </a:rPr>
              <a:t>     Eventually, too you must come to believe that life is worth the living. Be comforted that even now, with the end of ours slowly approaching, that we know this with a conviction that defeats the executioner!</a:t>
            </a:r>
            <a:endParaRPr sz="3300"/>
          </a:p>
        </p:txBody>
      </p:sp>
      <p:pic>
        <p:nvPicPr>
          <p:cNvPr descr="A logo with a white bird and a yellow and blue shield&#10;&#10;Description automatically generated" id="601" name="Google Shape;601;p127"/>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
        <p:nvSpPr>
          <p:cNvPr id="602" name="Google Shape;602;p127"/>
          <p:cNvSpPr txBox="1"/>
          <p:nvPr>
            <p:ph idx="4294967295" type="title"/>
          </p:nvPr>
        </p:nvSpPr>
        <p:spPr>
          <a:xfrm>
            <a:off x="1207000" y="685800"/>
            <a:ext cx="9600600" cy="719700"/>
          </a:xfrm>
          <a:prstGeom prst="rect">
            <a:avLst/>
          </a:prstGeom>
          <a:noFill/>
          <a:ln>
            <a:noFill/>
          </a:ln>
        </p:spPr>
        <p:txBody>
          <a:bodyPr anchorCtr="0" anchor="t" bIns="45000" lIns="90000" spcFirstLastPara="1" rIns="90000" wrap="square" tIns="45000">
            <a:noAutofit/>
          </a:bodyPr>
          <a:lstStyle/>
          <a:p>
            <a:pPr indent="0" lvl="0" marL="0" marR="0" rtl="0" algn="ctr">
              <a:lnSpc>
                <a:spcPct val="89000"/>
              </a:lnSpc>
              <a:spcBef>
                <a:spcPts val="0"/>
              </a:spcBef>
              <a:spcAft>
                <a:spcPts val="0"/>
              </a:spcAft>
              <a:buClr>
                <a:srgbClr val="00238E"/>
              </a:buClr>
              <a:buSzPts val="2800"/>
              <a:buFont typeface="Arial Black"/>
              <a:buNone/>
            </a:pPr>
            <a:r>
              <a:rPr b="1" lang="en-US" sz="2800">
                <a:solidFill>
                  <a:srgbClr val="001147"/>
                </a:solidFill>
                <a:latin typeface="Georgia"/>
                <a:ea typeface="Georgia"/>
                <a:cs typeface="Georgia"/>
                <a:sym typeface="Georgia"/>
              </a:rPr>
              <a:t>Last Letter from Rosenberg Couple to their Sons</a:t>
            </a:r>
            <a:endParaRPr b="1" i="0" sz="3200" u="none" cap="none" strike="noStrike">
              <a:solidFill>
                <a:srgbClr val="001147"/>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128"/>
          <p:cNvSpPr txBox="1"/>
          <p:nvPr>
            <p:ph idx="4294967295" type="body"/>
          </p:nvPr>
        </p:nvSpPr>
        <p:spPr>
          <a:xfrm>
            <a:off x="1371600" y="1484640"/>
            <a:ext cx="9600600" cy="4381800"/>
          </a:xfrm>
          <a:prstGeom prst="rect">
            <a:avLst/>
          </a:prstGeom>
          <a:noFill/>
          <a:ln>
            <a:noFill/>
          </a:ln>
        </p:spPr>
        <p:txBody>
          <a:bodyPr anchorCtr="0" anchor="t" bIns="45000" lIns="90000" spcFirstLastPara="1" rIns="90000" wrap="square" tIns="45000">
            <a:noAutofit/>
          </a:bodyPr>
          <a:lstStyle/>
          <a:p>
            <a:pPr indent="0" lvl="0" marL="0" rtl="0" algn="l">
              <a:lnSpc>
                <a:spcPct val="115000"/>
              </a:lnSpc>
              <a:spcBef>
                <a:spcPts val="0"/>
              </a:spcBef>
              <a:spcAft>
                <a:spcPts val="0"/>
              </a:spcAft>
              <a:buClr>
                <a:schemeClr val="dk1"/>
              </a:buClr>
              <a:buSzPts val="1100"/>
              <a:buFont typeface="Arial"/>
              <a:buNone/>
            </a:pPr>
            <a:r>
              <a:rPr lang="en-US" sz="2000">
                <a:latin typeface="Georgia"/>
                <a:ea typeface="Georgia"/>
                <a:cs typeface="Georgia"/>
                <a:sym typeface="Georgia"/>
              </a:rPr>
              <a:t>Your lives must teach you, too, that good cannot flourish in the midst of evil; that freedom and all the things that go to make up a truly satisfying and worthwhile life, must sometime be purchased very dearly. Be comforted then that we were serene and understood with the deepest kind of understanding, that civilization had not as yet progressed to the point where life did not have to be lost for the sake of life; and that we were comforted in the sure knowledge that others would carry on after us.We wish we might have had the tremendous joy and gratification of living our lives out with you. Your Daddy who is with me in the last momentous hours, sends his heart and all the love that is in it for his dearest boys. Always remember that we were innocent and could not wrong our conscience.</a:t>
            </a:r>
            <a:endParaRPr sz="20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2000">
                <a:latin typeface="Georgia"/>
                <a:ea typeface="Georgia"/>
                <a:cs typeface="Georgia"/>
                <a:sym typeface="Georgia"/>
              </a:rPr>
              <a:t>     We press you close and kiss you with all our strength.</a:t>
            </a:r>
            <a:endParaRPr sz="20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2000">
                <a:latin typeface="Georgia"/>
                <a:ea typeface="Georgia"/>
                <a:cs typeface="Georgia"/>
                <a:sym typeface="Georgia"/>
              </a:rPr>
              <a:t>                                                                       Lovingly,</a:t>
            </a:r>
            <a:endParaRPr sz="20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2000">
                <a:latin typeface="Georgia"/>
                <a:ea typeface="Georgia"/>
                <a:cs typeface="Georgia"/>
                <a:sym typeface="Georgia"/>
              </a:rPr>
              <a:t>                                                                       Daddy and Mommy</a:t>
            </a:r>
            <a:endParaRPr sz="20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2000">
                <a:latin typeface="Georgia"/>
                <a:ea typeface="Georgia"/>
                <a:cs typeface="Georgia"/>
                <a:sym typeface="Georgia"/>
              </a:rPr>
              <a:t>                                                                        Julie            Ethel</a:t>
            </a:r>
            <a:endParaRPr sz="20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rPr lang="en-US" sz="2000">
                <a:latin typeface="Georgia"/>
                <a:ea typeface="Georgia"/>
                <a:cs typeface="Georgia"/>
                <a:sym typeface="Georgia"/>
              </a:rPr>
              <a:t>   </a:t>
            </a:r>
            <a:endParaRPr sz="2000">
              <a:latin typeface="Georgia"/>
              <a:ea typeface="Georgia"/>
              <a:cs typeface="Georgia"/>
              <a:sym typeface="Georgia"/>
            </a:endParaRPr>
          </a:p>
          <a:p>
            <a:pPr indent="0" lvl="0" marL="0" rtl="0" algn="l">
              <a:lnSpc>
                <a:spcPct val="115000"/>
              </a:lnSpc>
              <a:spcBef>
                <a:spcPts val="0"/>
              </a:spcBef>
              <a:spcAft>
                <a:spcPts val="0"/>
              </a:spcAft>
              <a:buClr>
                <a:schemeClr val="dk1"/>
              </a:buClr>
              <a:buSzPts val="1100"/>
              <a:buFont typeface="Arial"/>
              <a:buNone/>
            </a:pPr>
            <a:r>
              <a:t/>
            </a:r>
            <a:endParaRPr sz="2000">
              <a:latin typeface="Georgia"/>
              <a:ea typeface="Georgia"/>
              <a:cs typeface="Georgia"/>
              <a:sym typeface="Georgia"/>
            </a:endParaRPr>
          </a:p>
          <a:p>
            <a:pPr indent="0" lvl="0" marL="0" rtl="0" algn="l">
              <a:lnSpc>
                <a:spcPct val="115000"/>
              </a:lnSpc>
              <a:spcBef>
                <a:spcPts val="1200"/>
              </a:spcBef>
              <a:spcAft>
                <a:spcPts val="1200"/>
              </a:spcAft>
              <a:buNone/>
            </a:pPr>
            <a:r>
              <a:rPr lang="en-US" sz="1700"/>
              <a:t>   </a:t>
            </a:r>
            <a:endParaRPr sz="3100"/>
          </a:p>
        </p:txBody>
      </p:sp>
      <p:pic>
        <p:nvPicPr>
          <p:cNvPr descr="A logo with a white bird and a yellow and blue shield&#10;&#10;Description automatically generated" id="608" name="Google Shape;608;p128"/>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
        <p:nvSpPr>
          <p:cNvPr id="609" name="Google Shape;609;p128"/>
          <p:cNvSpPr txBox="1"/>
          <p:nvPr>
            <p:ph idx="4294967295" type="title"/>
          </p:nvPr>
        </p:nvSpPr>
        <p:spPr>
          <a:xfrm>
            <a:off x="1207000" y="685800"/>
            <a:ext cx="9600600" cy="719700"/>
          </a:xfrm>
          <a:prstGeom prst="rect">
            <a:avLst/>
          </a:prstGeom>
          <a:noFill/>
          <a:ln>
            <a:noFill/>
          </a:ln>
        </p:spPr>
        <p:txBody>
          <a:bodyPr anchorCtr="0" anchor="t" bIns="45000" lIns="90000" spcFirstLastPara="1" rIns="90000" wrap="square" tIns="45000">
            <a:noAutofit/>
          </a:bodyPr>
          <a:lstStyle/>
          <a:p>
            <a:pPr indent="0" lvl="0" marL="0" marR="0" rtl="0" algn="ctr">
              <a:lnSpc>
                <a:spcPct val="89000"/>
              </a:lnSpc>
              <a:spcBef>
                <a:spcPts val="0"/>
              </a:spcBef>
              <a:spcAft>
                <a:spcPts val="0"/>
              </a:spcAft>
              <a:buClr>
                <a:srgbClr val="00238E"/>
              </a:buClr>
              <a:buSzPts val="2800"/>
              <a:buFont typeface="Arial Black"/>
              <a:buNone/>
            </a:pPr>
            <a:r>
              <a:rPr b="1" lang="en-US" sz="2800">
                <a:solidFill>
                  <a:srgbClr val="001147"/>
                </a:solidFill>
                <a:latin typeface="Georgia"/>
                <a:ea typeface="Georgia"/>
                <a:cs typeface="Georgia"/>
                <a:sym typeface="Georgia"/>
              </a:rPr>
              <a:t>Last Letter from Rosenberg Couple to their Sons</a:t>
            </a:r>
            <a:endParaRPr b="1" i="0" sz="3200" u="none" cap="none" strike="noStrike">
              <a:solidFill>
                <a:srgbClr val="001147"/>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129"/>
          <p:cNvSpPr txBox="1"/>
          <p:nvPr>
            <p:ph idx="4294967295" type="title"/>
          </p:nvPr>
        </p:nvSpPr>
        <p:spPr>
          <a:xfrm>
            <a:off x="1207000" y="685800"/>
            <a:ext cx="9600600" cy="719700"/>
          </a:xfrm>
          <a:prstGeom prst="rect">
            <a:avLst/>
          </a:prstGeom>
          <a:noFill/>
          <a:ln>
            <a:noFill/>
          </a:ln>
        </p:spPr>
        <p:txBody>
          <a:bodyPr anchorCtr="0" anchor="t" bIns="45000" lIns="90000" spcFirstLastPara="1" rIns="90000" wrap="square" tIns="45000">
            <a:noAutofit/>
          </a:bodyPr>
          <a:lstStyle/>
          <a:p>
            <a:pPr indent="0" lvl="0" marL="0" marR="0" rtl="0" algn="ctr">
              <a:lnSpc>
                <a:spcPct val="89000"/>
              </a:lnSpc>
              <a:spcBef>
                <a:spcPts val="0"/>
              </a:spcBef>
              <a:spcAft>
                <a:spcPts val="0"/>
              </a:spcAft>
              <a:buClr>
                <a:srgbClr val="00238E"/>
              </a:buClr>
              <a:buSzPts val="2800"/>
              <a:buFont typeface="Arial Black"/>
              <a:buNone/>
            </a:pPr>
            <a:r>
              <a:rPr b="1" lang="en-US" sz="2800">
                <a:solidFill>
                  <a:srgbClr val="001147"/>
                </a:solidFill>
                <a:latin typeface="Georgia"/>
                <a:ea typeface="Georgia"/>
                <a:cs typeface="Georgia"/>
                <a:sym typeface="Georgia"/>
              </a:rPr>
              <a:t>Last Letter from Rosenberg Couple to their Sons</a:t>
            </a:r>
            <a:endParaRPr b="1" i="0" sz="3200" u="none" cap="none" strike="noStrike">
              <a:solidFill>
                <a:srgbClr val="001147"/>
              </a:solidFill>
              <a:latin typeface="Georgia"/>
              <a:ea typeface="Georgia"/>
              <a:cs typeface="Georgia"/>
              <a:sym typeface="Georgia"/>
            </a:endParaRPr>
          </a:p>
        </p:txBody>
      </p:sp>
      <p:sp>
        <p:nvSpPr>
          <p:cNvPr id="615" name="Google Shape;615;p129"/>
          <p:cNvSpPr txBox="1"/>
          <p:nvPr>
            <p:ph idx="4294967295" type="body"/>
          </p:nvPr>
        </p:nvSpPr>
        <p:spPr>
          <a:xfrm>
            <a:off x="1371600" y="1484650"/>
            <a:ext cx="9918600" cy="4381800"/>
          </a:xfrm>
          <a:prstGeom prst="rect">
            <a:avLst/>
          </a:prstGeom>
          <a:noFill/>
          <a:ln>
            <a:noFill/>
          </a:ln>
        </p:spPr>
        <p:txBody>
          <a:bodyPr anchorCtr="0" anchor="t" bIns="45000" lIns="90000" spcFirstLastPara="1" rIns="90000" wrap="square" tIns="45000">
            <a:noAutofit/>
          </a:bodyPr>
          <a:lstStyle/>
          <a:p>
            <a:pPr indent="0" lvl="0" marL="0" rtl="0" algn="l">
              <a:lnSpc>
                <a:spcPct val="115000"/>
              </a:lnSpc>
              <a:spcBef>
                <a:spcPts val="0"/>
              </a:spcBef>
              <a:spcAft>
                <a:spcPts val="0"/>
              </a:spcAft>
              <a:buNone/>
            </a:pPr>
            <a:r>
              <a:t/>
            </a:r>
            <a:endParaRPr sz="1400">
              <a:latin typeface="Georgia"/>
              <a:ea typeface="Georgia"/>
              <a:cs typeface="Georgia"/>
              <a:sym typeface="Georgia"/>
            </a:endParaRPr>
          </a:p>
          <a:p>
            <a:pPr indent="0" lvl="0" marL="0" rtl="0" algn="l">
              <a:lnSpc>
                <a:spcPct val="115000"/>
              </a:lnSpc>
              <a:spcBef>
                <a:spcPts val="0"/>
              </a:spcBef>
              <a:spcAft>
                <a:spcPts val="0"/>
              </a:spcAft>
              <a:buNone/>
            </a:pPr>
            <a:r>
              <a:rPr lang="en-US" sz="2000">
                <a:latin typeface="Georgia"/>
                <a:ea typeface="Georgia"/>
                <a:cs typeface="Georgia"/>
                <a:sym typeface="Georgia"/>
              </a:rPr>
              <a:t>P.S. to Manny:   The Ten Commandments religious medal and chain and my wedding ring--I wish you to present to our children as a token of our undying love.</a:t>
            </a:r>
            <a:endParaRPr sz="2000">
              <a:latin typeface="Georgia"/>
              <a:ea typeface="Georgia"/>
              <a:cs typeface="Georgia"/>
              <a:sym typeface="Georgia"/>
            </a:endParaRPr>
          </a:p>
          <a:p>
            <a:pPr indent="0" lvl="0" marL="0" rtl="0" algn="l">
              <a:lnSpc>
                <a:spcPct val="115000"/>
              </a:lnSpc>
              <a:spcBef>
                <a:spcPts val="1200"/>
              </a:spcBef>
              <a:spcAft>
                <a:spcPts val="0"/>
              </a:spcAft>
              <a:buNone/>
            </a:pPr>
            <a:r>
              <a:rPr lang="en-US" sz="2000">
                <a:latin typeface="Georgia"/>
                <a:ea typeface="Georgia"/>
                <a:cs typeface="Georgia"/>
                <a:sym typeface="Georgia"/>
              </a:rPr>
              <a:t>P.S.--to Manny</a:t>
            </a:r>
            <a:endParaRPr sz="2000">
              <a:latin typeface="Georgia"/>
              <a:ea typeface="Georgia"/>
              <a:cs typeface="Georgia"/>
              <a:sym typeface="Georgia"/>
            </a:endParaRPr>
          </a:p>
          <a:p>
            <a:pPr indent="0" lvl="0" marL="0" rtl="0" algn="l">
              <a:lnSpc>
                <a:spcPct val="115000"/>
              </a:lnSpc>
              <a:spcBef>
                <a:spcPts val="1200"/>
              </a:spcBef>
              <a:spcAft>
                <a:spcPts val="0"/>
              </a:spcAft>
              <a:buNone/>
            </a:pPr>
            <a:r>
              <a:rPr lang="en-US" sz="2000">
                <a:latin typeface="Georgia"/>
                <a:ea typeface="Georgia"/>
                <a:cs typeface="Georgia"/>
                <a:sym typeface="Georgia"/>
              </a:rPr>
              <a:t>Please be certain to give my best wishes to _________. Tell him I love and honor him with all my heart-- Tell him I want him to know that I feel he shares my triumph-- For I have no fear and no regrets-- Only that the release from the trap was not completely effectuated and the qualities I possessed could not expand to their fullest capacities-- I want him to have the pleasure of knowing how much he meant to me, how much he did to help me grow up-- All our love to all our dear ones.</a:t>
            </a:r>
            <a:endParaRPr sz="2000">
              <a:latin typeface="Georgia"/>
              <a:ea typeface="Georgia"/>
              <a:cs typeface="Georgia"/>
              <a:sym typeface="Georgia"/>
            </a:endParaRPr>
          </a:p>
          <a:p>
            <a:pPr indent="0" lvl="0" marL="0" rtl="0" algn="l">
              <a:spcBef>
                <a:spcPts val="1200"/>
              </a:spcBef>
              <a:spcAft>
                <a:spcPts val="0"/>
              </a:spcAft>
              <a:buNone/>
            </a:pPr>
            <a:r>
              <a:rPr lang="en-US" sz="2000">
                <a:latin typeface="Georgia"/>
                <a:ea typeface="Georgia"/>
                <a:cs typeface="Georgia"/>
                <a:sym typeface="Georgia"/>
              </a:rPr>
              <a:t>                                                                       Love you so much--                                                                       Ethel</a:t>
            </a:r>
            <a:endParaRPr sz="3400">
              <a:latin typeface="Georgia"/>
              <a:ea typeface="Georgia"/>
              <a:cs typeface="Georgia"/>
              <a:sym typeface="Georgia"/>
            </a:endParaRPr>
          </a:p>
          <a:p>
            <a:pPr indent="0" lvl="0" marL="0" rtl="0" algn="l">
              <a:lnSpc>
                <a:spcPct val="115000"/>
              </a:lnSpc>
              <a:spcBef>
                <a:spcPts val="1200"/>
              </a:spcBef>
              <a:spcAft>
                <a:spcPts val="1200"/>
              </a:spcAft>
              <a:buNone/>
            </a:pPr>
            <a:r>
              <a:rPr lang="en-US" sz="1600">
                <a:latin typeface="Georgia"/>
                <a:ea typeface="Georgia"/>
                <a:cs typeface="Georgia"/>
                <a:sym typeface="Georgia"/>
              </a:rPr>
              <a:t>The blank was referring to Ethel’s psychiatrist</a:t>
            </a:r>
            <a:endParaRPr sz="1600">
              <a:latin typeface="Georgia"/>
              <a:ea typeface="Georgia"/>
              <a:cs typeface="Georgia"/>
              <a:sym typeface="Georgia"/>
            </a:endParaRPr>
          </a:p>
        </p:txBody>
      </p:sp>
      <p:pic>
        <p:nvPicPr>
          <p:cNvPr descr="A logo with a white bird and a yellow and blue shield&#10;&#10;Description automatically generated" id="616" name="Google Shape;616;p129"/>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103"/>
          <p:cNvSpPr txBox="1"/>
          <p:nvPr>
            <p:ph idx="4294967295" type="title"/>
          </p:nvPr>
        </p:nvSpPr>
        <p:spPr>
          <a:xfrm>
            <a:off x="1371600" y="685800"/>
            <a:ext cx="9600480" cy="719640"/>
          </a:xfrm>
          <a:prstGeom prst="rect">
            <a:avLst/>
          </a:prstGeom>
          <a:noFill/>
          <a:ln>
            <a:noFill/>
          </a:ln>
        </p:spPr>
        <p:txBody>
          <a:bodyPr anchorCtr="0" anchor="t" bIns="45000" lIns="90000" spcFirstLastPara="1" rIns="90000" wrap="square" tIns="45000">
            <a:noAutofit/>
          </a:bodyPr>
          <a:lstStyle/>
          <a:p>
            <a:pPr indent="0" lvl="0" marL="0" marR="0" rtl="0" algn="l">
              <a:lnSpc>
                <a:spcPct val="89000"/>
              </a:lnSpc>
              <a:spcBef>
                <a:spcPts val="0"/>
              </a:spcBef>
              <a:spcAft>
                <a:spcPts val="0"/>
              </a:spcAft>
              <a:buClr>
                <a:srgbClr val="00238E"/>
              </a:buClr>
              <a:buSzPts val="4800"/>
              <a:buFont typeface="Arial"/>
              <a:buNone/>
            </a:pPr>
            <a:r>
              <a:rPr b="0" i="0" lang="en-US" sz="4800" u="none" cap="none" strike="noStrike">
                <a:solidFill>
                  <a:srgbClr val="00238E"/>
                </a:solidFill>
                <a:latin typeface="Arial"/>
                <a:ea typeface="Arial"/>
                <a:cs typeface="Arial"/>
                <a:sym typeface="Arial"/>
              </a:rPr>
              <a:t>Overview</a:t>
            </a:r>
            <a:endParaRPr b="0" i="0" sz="4800" u="none" cap="none" strike="noStrike">
              <a:solidFill>
                <a:schemeClr val="dk1"/>
              </a:solidFill>
              <a:latin typeface="Arial"/>
              <a:ea typeface="Arial"/>
              <a:cs typeface="Arial"/>
              <a:sym typeface="Arial"/>
            </a:endParaRPr>
          </a:p>
        </p:txBody>
      </p:sp>
      <p:sp>
        <p:nvSpPr>
          <p:cNvPr id="436" name="Google Shape;436;p103"/>
          <p:cNvSpPr txBox="1"/>
          <p:nvPr>
            <p:ph idx="4294967295" type="body"/>
          </p:nvPr>
        </p:nvSpPr>
        <p:spPr>
          <a:xfrm>
            <a:off x="1371600" y="1484640"/>
            <a:ext cx="9600480" cy="4381920"/>
          </a:xfrm>
          <a:prstGeom prst="rect">
            <a:avLst/>
          </a:prstGeom>
          <a:noFill/>
          <a:ln>
            <a:noFill/>
          </a:ln>
        </p:spPr>
        <p:txBody>
          <a:bodyPr anchorCtr="0" anchor="t" bIns="45000" lIns="90000" spcFirstLastPara="1" rIns="90000" wrap="square" tIns="45000">
            <a:noAutofit/>
          </a:bodyPr>
          <a:lstStyle/>
          <a:p>
            <a:pPr indent="-228600" lvl="0" marL="228600" marR="0" rtl="0" algn="l">
              <a:lnSpc>
                <a:spcPct val="94000"/>
              </a:lnSpc>
              <a:spcBef>
                <a:spcPts val="0"/>
              </a:spcBef>
              <a:spcAft>
                <a:spcPts val="0"/>
              </a:spcAft>
              <a:buClr>
                <a:schemeClr val="dk1"/>
              </a:buClr>
              <a:buSzPts val="3200"/>
              <a:buFont typeface="Arial"/>
              <a:buNone/>
            </a:pPr>
            <a:r>
              <a:t/>
            </a:r>
            <a:endParaRPr b="0" i="0" sz="3200" u="none" cap="none" strike="noStrike">
              <a:solidFill>
                <a:schemeClr val="dk1"/>
              </a:solidFill>
              <a:latin typeface="Arial"/>
              <a:ea typeface="Arial"/>
              <a:cs typeface="Arial"/>
              <a:sym typeface="Arial"/>
            </a:endParaRPr>
          </a:p>
          <a:p>
            <a:pPr indent="-381000" lvl="0" marL="457200" rtl="0" algn="l">
              <a:lnSpc>
                <a:spcPct val="115000"/>
              </a:lnSpc>
              <a:spcBef>
                <a:spcPts val="0"/>
              </a:spcBef>
              <a:spcAft>
                <a:spcPts val="0"/>
              </a:spcAft>
              <a:buSzPts val="2400"/>
              <a:buChar char="•"/>
            </a:pPr>
            <a:r>
              <a:rPr b="1" lang="en-US" sz="2400"/>
              <a:t>The Trial of Ethel &amp; Julius Rosenberg</a:t>
            </a:r>
            <a:r>
              <a:rPr lang="en-US" sz="2400"/>
              <a:t>: The need for BOTH Julius and Ethel Rosenberg to be exonerated</a:t>
            </a:r>
            <a:endParaRPr sz="2400"/>
          </a:p>
          <a:p>
            <a:pPr indent="0" lvl="0" marL="228600" rtl="0" algn="l">
              <a:lnSpc>
                <a:spcPct val="115000"/>
              </a:lnSpc>
              <a:spcBef>
                <a:spcPts val="0"/>
              </a:spcBef>
              <a:spcAft>
                <a:spcPts val="0"/>
              </a:spcAft>
              <a:buNone/>
            </a:pPr>
            <a:r>
              <a:t/>
            </a:r>
            <a:endParaRPr sz="2400"/>
          </a:p>
          <a:p>
            <a:pPr indent="-381000" lvl="0" marL="457200" rtl="0" algn="l">
              <a:lnSpc>
                <a:spcPct val="115000"/>
              </a:lnSpc>
              <a:spcBef>
                <a:spcPts val="0"/>
              </a:spcBef>
              <a:spcAft>
                <a:spcPts val="0"/>
              </a:spcAft>
              <a:buSzPts val="2400"/>
              <a:buChar char="•"/>
            </a:pPr>
            <a:r>
              <a:rPr b="1" lang="en-US" sz="2400"/>
              <a:t>The “Shush” Jews aid the reactionaries</a:t>
            </a:r>
            <a:r>
              <a:rPr lang="en-US" sz="2400"/>
              <a:t>:</a:t>
            </a:r>
            <a:r>
              <a:rPr lang="en-US" sz="2400"/>
              <a:t> History of “looking the other way” within the Jewish community</a:t>
            </a:r>
            <a:endParaRPr sz="2400"/>
          </a:p>
          <a:p>
            <a:pPr indent="0" lvl="0" marL="228600" rtl="0" algn="l">
              <a:lnSpc>
                <a:spcPct val="115000"/>
              </a:lnSpc>
              <a:spcBef>
                <a:spcPts val="0"/>
              </a:spcBef>
              <a:spcAft>
                <a:spcPts val="0"/>
              </a:spcAft>
              <a:buNone/>
            </a:pPr>
            <a:r>
              <a:t/>
            </a:r>
            <a:endParaRPr sz="2400"/>
          </a:p>
          <a:p>
            <a:pPr indent="-381000" lvl="0" marL="457200" rtl="0" algn="l">
              <a:lnSpc>
                <a:spcPct val="115000"/>
              </a:lnSpc>
              <a:spcBef>
                <a:spcPts val="0"/>
              </a:spcBef>
              <a:spcAft>
                <a:spcPts val="0"/>
              </a:spcAft>
              <a:buSzPts val="2400"/>
              <a:buChar char="•"/>
            </a:pPr>
            <a:r>
              <a:rPr b="1" lang="en-US" sz="2400"/>
              <a:t>The Legacy of the Rosenbergs</a:t>
            </a:r>
            <a:r>
              <a:rPr lang="en-US" sz="2400"/>
              <a:t>: Tying persecution of the Rosenbergs to today’s </a:t>
            </a:r>
            <a:r>
              <a:rPr lang="en-US" sz="2400"/>
              <a:t>witch hunt</a:t>
            </a:r>
            <a:r>
              <a:rPr lang="en-US" sz="2400"/>
              <a:t> of the left by the “anti-Christians”, and anti-capitalists</a:t>
            </a:r>
            <a:endParaRPr sz="2400"/>
          </a:p>
          <a:p>
            <a:pPr indent="0" lvl="0" marL="0" marR="0" rtl="0" algn="l">
              <a:lnSpc>
                <a:spcPct val="94000"/>
              </a:lnSpc>
              <a:spcBef>
                <a:spcPts val="1202"/>
              </a:spcBef>
              <a:spcAft>
                <a:spcPts val="0"/>
              </a:spcAft>
              <a:buNone/>
            </a:pPr>
            <a:r>
              <a:t/>
            </a:r>
            <a:endParaRPr sz="2400">
              <a:solidFill>
                <a:srgbClr val="00238E"/>
              </a:solidFill>
            </a:endParaRPr>
          </a:p>
          <a:p>
            <a:pPr indent="-228600" lvl="0" marL="228600" marR="0" rtl="0" algn="l">
              <a:lnSpc>
                <a:spcPct val="94000"/>
              </a:lnSpc>
              <a:spcBef>
                <a:spcPts val="1202"/>
              </a:spcBef>
              <a:spcAft>
                <a:spcPts val="0"/>
              </a:spcAft>
              <a:buClr>
                <a:schemeClr val="dk1"/>
              </a:buClr>
              <a:buSzPts val="2400"/>
              <a:buFont typeface="Arial"/>
              <a:buNone/>
            </a:pPr>
            <a:r>
              <a:t/>
            </a:r>
            <a:endParaRPr b="0" i="0" sz="2400" u="none" cap="none" strike="noStrike">
              <a:solidFill>
                <a:schemeClr val="dk1"/>
              </a:solidFill>
              <a:latin typeface="Arial"/>
              <a:ea typeface="Arial"/>
              <a:cs typeface="Arial"/>
              <a:sym typeface="Arial"/>
            </a:endParaRPr>
          </a:p>
        </p:txBody>
      </p:sp>
      <p:pic>
        <p:nvPicPr>
          <p:cNvPr descr="A logo with a white bird and a yellow and blue shield&#10;&#10;Description automatically generated" id="437" name="Google Shape;437;p103"/>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p130"/>
          <p:cNvSpPr txBox="1"/>
          <p:nvPr>
            <p:ph idx="4294967295" type="title"/>
          </p:nvPr>
        </p:nvSpPr>
        <p:spPr>
          <a:xfrm>
            <a:off x="1371600" y="162850"/>
            <a:ext cx="9600600" cy="1242600"/>
          </a:xfrm>
          <a:prstGeom prst="rect">
            <a:avLst/>
          </a:prstGeom>
          <a:noFill/>
          <a:ln>
            <a:noFill/>
          </a:ln>
        </p:spPr>
        <p:txBody>
          <a:bodyPr anchorCtr="0" anchor="t" bIns="45000" lIns="90000" spcFirstLastPara="1" rIns="90000" wrap="square" tIns="45000">
            <a:noAutofit/>
          </a:bodyPr>
          <a:lstStyle/>
          <a:p>
            <a:pPr indent="0" lvl="0" marL="0" rtl="0" algn="ctr">
              <a:lnSpc>
                <a:spcPct val="89000"/>
              </a:lnSpc>
              <a:spcBef>
                <a:spcPts val="0"/>
              </a:spcBef>
              <a:spcAft>
                <a:spcPts val="0"/>
              </a:spcAft>
              <a:buClr>
                <a:schemeClr val="dk1"/>
              </a:buClr>
              <a:buSzPts val="1100"/>
              <a:buFont typeface="Arial"/>
              <a:buNone/>
            </a:pPr>
            <a:r>
              <a:rPr lang="en-US" sz="2800">
                <a:solidFill>
                  <a:srgbClr val="00238E"/>
                </a:solidFill>
                <a:latin typeface="Arial Black"/>
                <a:ea typeface="Arial Black"/>
                <a:cs typeface="Arial Black"/>
                <a:sym typeface="Arial Black"/>
              </a:rPr>
              <a:t>THE ROSENBERG CASE:</a:t>
            </a:r>
            <a:endParaRPr sz="2800">
              <a:solidFill>
                <a:srgbClr val="00238E"/>
              </a:solidFill>
              <a:latin typeface="Arial Black"/>
              <a:ea typeface="Arial Black"/>
              <a:cs typeface="Arial Black"/>
              <a:sym typeface="Arial Black"/>
            </a:endParaRPr>
          </a:p>
          <a:p>
            <a:pPr indent="0" lvl="0" marL="0" rtl="0" algn="ctr">
              <a:lnSpc>
                <a:spcPct val="89000"/>
              </a:lnSpc>
              <a:spcBef>
                <a:spcPts val="0"/>
              </a:spcBef>
              <a:spcAft>
                <a:spcPts val="0"/>
              </a:spcAft>
              <a:buClr>
                <a:schemeClr val="dk1"/>
              </a:buClr>
              <a:buSzPts val="1100"/>
              <a:buFont typeface="Arial"/>
              <a:buNone/>
            </a:pPr>
            <a:r>
              <a:rPr lang="en-US" sz="2800">
                <a:solidFill>
                  <a:srgbClr val="00238E"/>
                </a:solidFill>
                <a:latin typeface="Arial Black"/>
                <a:ea typeface="Arial Black"/>
                <a:cs typeface="Arial Black"/>
                <a:sym typeface="Arial Black"/>
              </a:rPr>
              <a:t>     	Personal Story of a Campaign	 </a:t>
            </a:r>
            <a:endParaRPr sz="2800">
              <a:solidFill>
                <a:srgbClr val="00238E"/>
              </a:solidFill>
              <a:latin typeface="Arial Black"/>
              <a:ea typeface="Arial Black"/>
              <a:cs typeface="Arial Black"/>
              <a:sym typeface="Arial Black"/>
            </a:endParaRPr>
          </a:p>
          <a:p>
            <a:pPr indent="0" lvl="0" marL="0" rtl="0" algn="ctr">
              <a:lnSpc>
                <a:spcPct val="89000"/>
              </a:lnSpc>
              <a:spcBef>
                <a:spcPts val="0"/>
              </a:spcBef>
              <a:spcAft>
                <a:spcPts val="0"/>
              </a:spcAft>
              <a:buClr>
                <a:schemeClr val="dk1"/>
              </a:buClr>
              <a:buSzPts val="1100"/>
              <a:buFont typeface="Arial"/>
              <a:buNone/>
            </a:pPr>
            <a:r>
              <a:rPr lang="en-US" sz="2800">
                <a:solidFill>
                  <a:srgbClr val="00238E"/>
                </a:solidFill>
                <a:latin typeface="Arial Black"/>
                <a:ea typeface="Arial Black"/>
                <a:cs typeface="Arial Black"/>
                <a:sym typeface="Arial Black"/>
              </a:rPr>
              <a:t>By Ray Waterman</a:t>
            </a:r>
            <a:endParaRPr sz="2800">
              <a:solidFill>
                <a:srgbClr val="00238E"/>
              </a:solidFill>
              <a:latin typeface="Arial Black"/>
              <a:ea typeface="Arial Black"/>
              <a:cs typeface="Arial Black"/>
              <a:sym typeface="Arial Black"/>
            </a:endParaRPr>
          </a:p>
          <a:p>
            <a:pPr indent="0" lvl="0" marL="0" marR="0" rtl="0" algn="ctr">
              <a:lnSpc>
                <a:spcPct val="89000"/>
              </a:lnSpc>
              <a:spcBef>
                <a:spcPts val="0"/>
              </a:spcBef>
              <a:spcAft>
                <a:spcPts val="0"/>
              </a:spcAft>
              <a:buClr>
                <a:srgbClr val="00238E"/>
              </a:buClr>
              <a:buSzPts val="2800"/>
              <a:buFont typeface="Arial Black"/>
              <a:buNone/>
            </a:pPr>
            <a:r>
              <a:t/>
            </a:r>
            <a:endParaRPr sz="2800">
              <a:solidFill>
                <a:srgbClr val="00238E"/>
              </a:solidFill>
              <a:latin typeface="Arial Black"/>
              <a:ea typeface="Arial Black"/>
              <a:cs typeface="Arial Black"/>
              <a:sym typeface="Arial Black"/>
            </a:endParaRPr>
          </a:p>
        </p:txBody>
      </p:sp>
      <p:pic>
        <p:nvPicPr>
          <p:cNvPr descr="A logo with a white bird and a yellow and blue shield&#10;&#10;Description automatically generated" id="622" name="Google Shape;622;p130"/>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
        <p:nvSpPr>
          <p:cNvPr id="623" name="Google Shape;623;p130"/>
          <p:cNvSpPr txBox="1"/>
          <p:nvPr/>
        </p:nvSpPr>
        <p:spPr>
          <a:xfrm>
            <a:off x="847400" y="1517750"/>
            <a:ext cx="6680100" cy="544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900">
                <a:solidFill>
                  <a:schemeClr val="dk1"/>
                </a:solidFill>
                <a:latin typeface="Georgia"/>
                <a:ea typeface="Georgia"/>
                <a:cs typeface="Georgia"/>
                <a:sym typeface="Georgia"/>
              </a:rPr>
              <a:t>On June 20th, the Rosenbergs were safely dead.</a:t>
            </a:r>
            <a:endParaRPr sz="1900">
              <a:solidFill>
                <a:schemeClr val="dk1"/>
              </a:solidFill>
              <a:latin typeface="Georgia"/>
              <a:ea typeface="Georgia"/>
              <a:cs typeface="Georgia"/>
              <a:sym typeface="Georgia"/>
            </a:endParaRPr>
          </a:p>
          <a:p>
            <a:pPr indent="0" lvl="0" marL="0" rtl="0" algn="l">
              <a:spcBef>
                <a:spcPts val="0"/>
              </a:spcBef>
              <a:spcAft>
                <a:spcPts val="0"/>
              </a:spcAft>
              <a:buNone/>
            </a:pPr>
            <a:r>
              <a:t/>
            </a:r>
            <a:endParaRPr sz="1900">
              <a:solidFill>
                <a:schemeClr val="dk1"/>
              </a:solidFill>
              <a:latin typeface="Georgia"/>
              <a:ea typeface="Georgia"/>
              <a:cs typeface="Georgia"/>
              <a:sym typeface="Georgia"/>
            </a:endParaRPr>
          </a:p>
          <a:p>
            <a:pPr indent="0" lvl="0" marL="0" rtl="0" algn="l">
              <a:spcBef>
                <a:spcPts val="0"/>
              </a:spcBef>
              <a:spcAft>
                <a:spcPts val="0"/>
              </a:spcAft>
              <a:buNone/>
            </a:pPr>
            <a:r>
              <a:rPr lang="en-US" sz="1900">
                <a:solidFill>
                  <a:schemeClr val="dk1"/>
                </a:solidFill>
                <a:latin typeface="Georgia"/>
                <a:ea typeface="Georgia"/>
                <a:cs typeface="Georgia"/>
                <a:sym typeface="Georgia"/>
              </a:rPr>
              <a:t>Again and again, that week I asked myself the question: Why did people care so much about the Rosenbergs? Why did I? What was it that brought us on the streets night after night—not for an hour or two but for four, five and six hours at a time? What was it about this one issue which “as uniting in common activity people of diverse political and religious beliefs?”</a:t>
            </a:r>
            <a:endParaRPr sz="1900">
              <a:solidFill>
                <a:schemeClr val="dk1"/>
              </a:solidFill>
              <a:latin typeface="Georgia"/>
              <a:ea typeface="Georgia"/>
              <a:cs typeface="Georgia"/>
              <a:sym typeface="Georgia"/>
            </a:endParaRPr>
          </a:p>
          <a:p>
            <a:pPr indent="0" lvl="0" marL="0" rtl="0" algn="l">
              <a:spcBef>
                <a:spcPts val="0"/>
              </a:spcBef>
              <a:spcAft>
                <a:spcPts val="0"/>
              </a:spcAft>
              <a:buNone/>
            </a:pPr>
            <a:r>
              <a:t/>
            </a:r>
            <a:endParaRPr sz="1900">
              <a:solidFill>
                <a:schemeClr val="dk1"/>
              </a:solidFill>
              <a:latin typeface="Georgia"/>
              <a:ea typeface="Georgia"/>
              <a:cs typeface="Georgia"/>
              <a:sym typeface="Georgia"/>
            </a:endParaRPr>
          </a:p>
          <a:p>
            <a:pPr indent="0" lvl="0" marL="0" rtl="0" algn="l">
              <a:spcBef>
                <a:spcPts val="0"/>
              </a:spcBef>
              <a:spcAft>
                <a:spcPts val="0"/>
              </a:spcAft>
              <a:buNone/>
            </a:pPr>
            <a:r>
              <a:rPr lang="en-US" sz="1900">
                <a:solidFill>
                  <a:schemeClr val="dk1"/>
                </a:solidFill>
                <a:latin typeface="Georgia"/>
                <a:ea typeface="Georgia"/>
                <a:cs typeface="Georgia"/>
                <a:sym typeface="Georgia"/>
              </a:rPr>
              <a:t>In those same six days terrible things were happening all over the world—in Malaya, in Kenya, in Germany, in Korea—things which involved not one family, but countless families, in loss and calamity, and many of us taking part in the Rosenberg campaign were keenly aware of these events. Yet, it was the Rosenbergs who at this time dominated our thoughts and actions. Why was it?</a:t>
            </a:r>
            <a:endParaRPr sz="1900">
              <a:solidFill>
                <a:schemeClr val="dk1"/>
              </a:solidFill>
              <a:latin typeface="Georgia"/>
              <a:ea typeface="Georgia"/>
              <a:cs typeface="Georgia"/>
              <a:sym typeface="Georgia"/>
            </a:endParaRPr>
          </a:p>
          <a:p>
            <a:pPr indent="0" lvl="0" marL="0" rtl="0" algn="l">
              <a:spcBef>
                <a:spcPts val="0"/>
              </a:spcBef>
              <a:spcAft>
                <a:spcPts val="0"/>
              </a:spcAft>
              <a:buNone/>
            </a:pPr>
            <a:r>
              <a:t/>
            </a:r>
            <a:endParaRPr sz="1900">
              <a:solidFill>
                <a:schemeClr val="dk1"/>
              </a:solidFill>
              <a:latin typeface="Georgia"/>
              <a:ea typeface="Georgia"/>
              <a:cs typeface="Georgia"/>
              <a:sym typeface="Georgia"/>
            </a:endParaRPr>
          </a:p>
        </p:txBody>
      </p:sp>
      <p:pic>
        <p:nvPicPr>
          <p:cNvPr id="624" name="Google Shape;624;p130"/>
          <p:cNvPicPr preferRelativeResize="0"/>
          <p:nvPr/>
        </p:nvPicPr>
        <p:blipFill rotWithShape="1">
          <a:blip r:embed="rId4">
            <a:alphaModFix/>
          </a:blip>
          <a:srcRect b="16907" l="8237" r="12561" t="28606"/>
          <a:stretch/>
        </p:blipFill>
        <p:spPr>
          <a:xfrm>
            <a:off x="7527500" y="1945175"/>
            <a:ext cx="4132301" cy="379001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131"/>
          <p:cNvSpPr txBox="1"/>
          <p:nvPr>
            <p:ph idx="4294967295" type="title"/>
          </p:nvPr>
        </p:nvSpPr>
        <p:spPr>
          <a:xfrm>
            <a:off x="1371600" y="162850"/>
            <a:ext cx="9600600" cy="1242600"/>
          </a:xfrm>
          <a:prstGeom prst="rect">
            <a:avLst/>
          </a:prstGeom>
          <a:noFill/>
          <a:ln>
            <a:noFill/>
          </a:ln>
        </p:spPr>
        <p:txBody>
          <a:bodyPr anchorCtr="0" anchor="t" bIns="45000" lIns="90000" spcFirstLastPara="1" rIns="90000" wrap="square" tIns="45000">
            <a:noAutofit/>
          </a:bodyPr>
          <a:lstStyle/>
          <a:p>
            <a:pPr indent="0" lvl="0" marL="0" rtl="0" algn="ctr">
              <a:lnSpc>
                <a:spcPct val="89000"/>
              </a:lnSpc>
              <a:spcBef>
                <a:spcPts val="0"/>
              </a:spcBef>
              <a:spcAft>
                <a:spcPts val="0"/>
              </a:spcAft>
              <a:buClr>
                <a:schemeClr val="dk1"/>
              </a:buClr>
              <a:buSzPts val="1100"/>
              <a:buFont typeface="Arial"/>
              <a:buNone/>
            </a:pPr>
            <a:r>
              <a:rPr lang="en-US" sz="2800">
                <a:solidFill>
                  <a:srgbClr val="00238E"/>
                </a:solidFill>
                <a:latin typeface="Arial Black"/>
                <a:ea typeface="Arial Black"/>
                <a:cs typeface="Arial Black"/>
                <a:sym typeface="Arial Black"/>
              </a:rPr>
              <a:t>THE ROSENBERG CASE:</a:t>
            </a:r>
            <a:endParaRPr sz="2800">
              <a:solidFill>
                <a:srgbClr val="00238E"/>
              </a:solidFill>
              <a:latin typeface="Arial Black"/>
              <a:ea typeface="Arial Black"/>
              <a:cs typeface="Arial Black"/>
              <a:sym typeface="Arial Black"/>
            </a:endParaRPr>
          </a:p>
          <a:p>
            <a:pPr indent="0" lvl="0" marL="0" rtl="0" algn="ctr">
              <a:lnSpc>
                <a:spcPct val="89000"/>
              </a:lnSpc>
              <a:spcBef>
                <a:spcPts val="0"/>
              </a:spcBef>
              <a:spcAft>
                <a:spcPts val="0"/>
              </a:spcAft>
              <a:buClr>
                <a:schemeClr val="dk1"/>
              </a:buClr>
              <a:buSzPts val="1100"/>
              <a:buFont typeface="Arial"/>
              <a:buNone/>
            </a:pPr>
            <a:r>
              <a:rPr lang="en-US" sz="2800">
                <a:solidFill>
                  <a:srgbClr val="00238E"/>
                </a:solidFill>
                <a:latin typeface="Arial Black"/>
                <a:ea typeface="Arial Black"/>
                <a:cs typeface="Arial Black"/>
                <a:sym typeface="Arial Black"/>
              </a:rPr>
              <a:t>     	Personal Story of a Campaign	 </a:t>
            </a:r>
            <a:endParaRPr sz="2800">
              <a:solidFill>
                <a:srgbClr val="00238E"/>
              </a:solidFill>
              <a:latin typeface="Arial Black"/>
              <a:ea typeface="Arial Black"/>
              <a:cs typeface="Arial Black"/>
              <a:sym typeface="Arial Black"/>
            </a:endParaRPr>
          </a:p>
          <a:p>
            <a:pPr indent="0" lvl="0" marL="0" rtl="0" algn="ctr">
              <a:lnSpc>
                <a:spcPct val="89000"/>
              </a:lnSpc>
              <a:spcBef>
                <a:spcPts val="0"/>
              </a:spcBef>
              <a:spcAft>
                <a:spcPts val="0"/>
              </a:spcAft>
              <a:buClr>
                <a:schemeClr val="dk1"/>
              </a:buClr>
              <a:buSzPts val="1100"/>
              <a:buFont typeface="Arial"/>
              <a:buNone/>
            </a:pPr>
            <a:r>
              <a:rPr lang="en-US" sz="2800">
                <a:solidFill>
                  <a:srgbClr val="00238E"/>
                </a:solidFill>
                <a:latin typeface="Arial Black"/>
                <a:ea typeface="Arial Black"/>
                <a:cs typeface="Arial Black"/>
                <a:sym typeface="Arial Black"/>
              </a:rPr>
              <a:t>By Ray Waterman</a:t>
            </a:r>
            <a:endParaRPr sz="2800">
              <a:solidFill>
                <a:srgbClr val="00238E"/>
              </a:solidFill>
              <a:latin typeface="Arial Black"/>
              <a:ea typeface="Arial Black"/>
              <a:cs typeface="Arial Black"/>
              <a:sym typeface="Arial Black"/>
            </a:endParaRPr>
          </a:p>
          <a:p>
            <a:pPr indent="0" lvl="0" marL="0" marR="0" rtl="0" algn="ctr">
              <a:lnSpc>
                <a:spcPct val="89000"/>
              </a:lnSpc>
              <a:spcBef>
                <a:spcPts val="0"/>
              </a:spcBef>
              <a:spcAft>
                <a:spcPts val="0"/>
              </a:spcAft>
              <a:buClr>
                <a:srgbClr val="00238E"/>
              </a:buClr>
              <a:buSzPts val="2800"/>
              <a:buFont typeface="Arial Black"/>
              <a:buNone/>
            </a:pPr>
            <a:r>
              <a:t/>
            </a:r>
            <a:endParaRPr sz="2800">
              <a:solidFill>
                <a:srgbClr val="00238E"/>
              </a:solidFill>
              <a:latin typeface="Arial Black"/>
              <a:ea typeface="Arial Black"/>
              <a:cs typeface="Arial Black"/>
              <a:sym typeface="Arial Black"/>
            </a:endParaRPr>
          </a:p>
        </p:txBody>
      </p:sp>
      <p:pic>
        <p:nvPicPr>
          <p:cNvPr descr="A logo with a white bird and a yellow and blue shield&#10;&#10;Description automatically generated" id="630" name="Google Shape;630;p131"/>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
        <p:nvSpPr>
          <p:cNvPr id="631" name="Google Shape;631;p131"/>
          <p:cNvSpPr txBox="1"/>
          <p:nvPr/>
        </p:nvSpPr>
        <p:spPr>
          <a:xfrm>
            <a:off x="1371600" y="1405438"/>
            <a:ext cx="5300100" cy="4863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900">
              <a:solidFill>
                <a:schemeClr val="dk1"/>
              </a:solidFill>
              <a:latin typeface="Georgia"/>
              <a:ea typeface="Georgia"/>
              <a:cs typeface="Georgia"/>
              <a:sym typeface="Georgia"/>
            </a:endParaRPr>
          </a:p>
          <a:p>
            <a:pPr indent="0" lvl="0" marL="0" rtl="0" algn="l">
              <a:spcBef>
                <a:spcPts val="0"/>
              </a:spcBef>
              <a:spcAft>
                <a:spcPts val="0"/>
              </a:spcAft>
              <a:buNone/>
            </a:pPr>
            <a:r>
              <a:rPr lang="en-US" sz="1900">
                <a:solidFill>
                  <a:schemeClr val="dk1"/>
                </a:solidFill>
                <a:latin typeface="Georgia"/>
                <a:ea typeface="Georgia"/>
                <a:cs typeface="Georgia"/>
                <a:sym typeface="Georgia"/>
              </a:rPr>
              <a:t>An artist friend explained to me the peculiar Rosenberg phenomena in these words: "That in this one struggle between the Rosenbergs and the American government we saw all at once. We saw all at once the life and death struggles being fought out everywhere between the privilege and the deprived."</a:t>
            </a:r>
            <a:endParaRPr sz="1900">
              <a:solidFill>
                <a:schemeClr val="dk1"/>
              </a:solidFill>
              <a:latin typeface="Georgia"/>
              <a:ea typeface="Georgia"/>
              <a:cs typeface="Georgia"/>
              <a:sym typeface="Georgia"/>
            </a:endParaRPr>
          </a:p>
          <a:p>
            <a:pPr indent="0" lvl="0" marL="0" rtl="0" algn="l">
              <a:spcBef>
                <a:spcPts val="0"/>
              </a:spcBef>
              <a:spcAft>
                <a:spcPts val="0"/>
              </a:spcAft>
              <a:buNone/>
            </a:pPr>
            <a:r>
              <a:t/>
            </a:r>
            <a:endParaRPr sz="1900">
              <a:solidFill>
                <a:schemeClr val="dk1"/>
              </a:solidFill>
              <a:latin typeface="Georgia"/>
              <a:ea typeface="Georgia"/>
              <a:cs typeface="Georgia"/>
              <a:sym typeface="Georgia"/>
            </a:endParaRPr>
          </a:p>
          <a:p>
            <a:pPr indent="0" lvl="0" marL="0" rtl="0" algn="l">
              <a:spcBef>
                <a:spcPts val="0"/>
              </a:spcBef>
              <a:spcAft>
                <a:spcPts val="0"/>
              </a:spcAft>
              <a:buNone/>
            </a:pPr>
            <a:r>
              <a:rPr lang="en-US" sz="1900">
                <a:solidFill>
                  <a:schemeClr val="dk1"/>
                </a:solidFill>
                <a:latin typeface="Georgia"/>
                <a:ea typeface="Georgia"/>
                <a:cs typeface="Georgia"/>
                <a:sym typeface="Georgia"/>
              </a:rPr>
              <a:t>But more than that. In their persons, in their bearing, in their sane and tender writings, Ethel and Julius Rosenberg symbolized for us the greatness of little people. I think this above all, was why we worked so hard for their release.</a:t>
            </a:r>
            <a:endParaRPr sz="1900">
              <a:solidFill>
                <a:schemeClr val="dk1"/>
              </a:solidFill>
              <a:latin typeface="Georgia"/>
              <a:ea typeface="Georgia"/>
              <a:cs typeface="Georgia"/>
              <a:sym typeface="Georgia"/>
            </a:endParaRPr>
          </a:p>
          <a:p>
            <a:pPr indent="0" lvl="0" marL="0" rtl="0" algn="l">
              <a:spcBef>
                <a:spcPts val="0"/>
              </a:spcBef>
              <a:spcAft>
                <a:spcPts val="0"/>
              </a:spcAft>
              <a:buNone/>
            </a:pPr>
            <a:r>
              <a:t/>
            </a:r>
            <a:endParaRPr b="1" sz="1900">
              <a:solidFill>
                <a:schemeClr val="dk1"/>
              </a:solidFill>
            </a:endParaRPr>
          </a:p>
          <a:p>
            <a:pPr indent="0" lvl="0" marL="0" rtl="0" algn="l">
              <a:spcBef>
                <a:spcPts val="0"/>
              </a:spcBef>
              <a:spcAft>
                <a:spcPts val="0"/>
              </a:spcAft>
              <a:buNone/>
            </a:pPr>
            <a:r>
              <a:t/>
            </a:r>
            <a:endParaRPr b="1" sz="1900"/>
          </a:p>
        </p:txBody>
      </p:sp>
      <p:pic>
        <p:nvPicPr>
          <p:cNvPr id="632" name="Google Shape;632;p131"/>
          <p:cNvPicPr preferRelativeResize="0"/>
          <p:nvPr/>
        </p:nvPicPr>
        <p:blipFill rotWithShape="1">
          <a:blip r:embed="rId4">
            <a:alphaModFix/>
          </a:blip>
          <a:srcRect b="16907" l="8237" r="12561" t="28606"/>
          <a:stretch/>
        </p:blipFill>
        <p:spPr>
          <a:xfrm>
            <a:off x="6893300" y="1942375"/>
            <a:ext cx="4132301" cy="379001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pic>
        <p:nvPicPr>
          <p:cNvPr descr="A logo with a white bird and a yellow and blue shield&#10;&#10;Description automatically generated" id="637" name="Google Shape;637;p132"/>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
        <p:nvSpPr>
          <p:cNvPr id="638" name="Google Shape;638;p132"/>
          <p:cNvSpPr txBox="1"/>
          <p:nvPr/>
        </p:nvSpPr>
        <p:spPr>
          <a:xfrm>
            <a:off x="2020150" y="2050600"/>
            <a:ext cx="5847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800">
              <a:solidFill>
                <a:schemeClr val="dk1"/>
              </a:solidFill>
            </a:endParaRPr>
          </a:p>
        </p:txBody>
      </p:sp>
      <p:pic>
        <p:nvPicPr>
          <p:cNvPr id="639" name="Google Shape;639;p132"/>
          <p:cNvPicPr preferRelativeResize="0"/>
          <p:nvPr/>
        </p:nvPicPr>
        <p:blipFill>
          <a:blip r:embed="rId4">
            <a:alphaModFix/>
          </a:blip>
          <a:stretch>
            <a:fillRect/>
          </a:stretch>
        </p:blipFill>
        <p:spPr>
          <a:xfrm>
            <a:off x="1106525" y="1800825"/>
            <a:ext cx="10241749" cy="4005875"/>
          </a:xfrm>
          <a:prstGeom prst="rect">
            <a:avLst/>
          </a:prstGeom>
          <a:noFill/>
          <a:ln>
            <a:noFill/>
          </a:ln>
        </p:spPr>
      </p:pic>
      <p:sp>
        <p:nvSpPr>
          <p:cNvPr id="640" name="Google Shape;640;p132"/>
          <p:cNvSpPr txBox="1"/>
          <p:nvPr>
            <p:ph idx="4294967295" type="title"/>
          </p:nvPr>
        </p:nvSpPr>
        <p:spPr>
          <a:xfrm>
            <a:off x="1371600" y="213175"/>
            <a:ext cx="9159900" cy="975300"/>
          </a:xfrm>
          <a:prstGeom prst="rect">
            <a:avLst/>
          </a:prstGeom>
          <a:noFill/>
          <a:ln>
            <a:noFill/>
          </a:ln>
        </p:spPr>
        <p:txBody>
          <a:bodyPr anchorCtr="0" anchor="t" bIns="45000" lIns="90000" spcFirstLastPara="1" rIns="90000" wrap="square" tIns="45000">
            <a:noAutofit/>
          </a:bodyPr>
          <a:lstStyle/>
          <a:p>
            <a:pPr indent="0" lvl="0" marL="0" marR="0" rtl="0" algn="l">
              <a:lnSpc>
                <a:spcPct val="89000"/>
              </a:lnSpc>
              <a:spcBef>
                <a:spcPts val="0"/>
              </a:spcBef>
              <a:spcAft>
                <a:spcPts val="0"/>
              </a:spcAft>
              <a:buClr>
                <a:srgbClr val="00238E"/>
              </a:buClr>
              <a:buSzPts val="4800"/>
              <a:buFont typeface="Arial"/>
              <a:buNone/>
            </a:pPr>
            <a:r>
              <a:rPr lang="en-US" sz="2700"/>
              <a:t>From </a:t>
            </a:r>
            <a:r>
              <a:rPr i="1" lang="en-US" sz="2700"/>
              <a:t>Anti-Semitism: What it Means and How to Combat It </a:t>
            </a:r>
            <a:r>
              <a:rPr lang="en-US" sz="2700"/>
              <a:t>by William Gallacher, M. P. and Earl Browder-1943</a:t>
            </a:r>
            <a:endParaRPr sz="2700"/>
          </a:p>
          <a:p>
            <a:pPr indent="0" lvl="0" marL="0" marR="0" rtl="0" algn="l">
              <a:lnSpc>
                <a:spcPct val="89000"/>
              </a:lnSpc>
              <a:spcBef>
                <a:spcPts val="0"/>
              </a:spcBef>
              <a:spcAft>
                <a:spcPts val="0"/>
              </a:spcAft>
              <a:buClr>
                <a:srgbClr val="00238E"/>
              </a:buClr>
              <a:buSzPts val="4800"/>
              <a:buFont typeface="Arial"/>
              <a:buNone/>
            </a:pPr>
            <a:r>
              <a:t/>
            </a:r>
            <a:endParaRPr sz="27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133"/>
          <p:cNvSpPr txBox="1"/>
          <p:nvPr>
            <p:ph idx="4294967295" type="title"/>
          </p:nvPr>
        </p:nvSpPr>
        <p:spPr>
          <a:xfrm>
            <a:off x="1371600" y="213175"/>
            <a:ext cx="9159900" cy="975300"/>
          </a:xfrm>
          <a:prstGeom prst="rect">
            <a:avLst/>
          </a:prstGeom>
          <a:noFill/>
          <a:ln>
            <a:noFill/>
          </a:ln>
        </p:spPr>
        <p:txBody>
          <a:bodyPr anchorCtr="0" anchor="t" bIns="45000" lIns="90000" spcFirstLastPara="1" rIns="90000" wrap="square" tIns="45000">
            <a:noAutofit/>
          </a:bodyPr>
          <a:lstStyle/>
          <a:p>
            <a:pPr indent="0" lvl="0" marL="0" marR="0" rtl="0" algn="l">
              <a:lnSpc>
                <a:spcPct val="89000"/>
              </a:lnSpc>
              <a:spcBef>
                <a:spcPts val="0"/>
              </a:spcBef>
              <a:spcAft>
                <a:spcPts val="0"/>
              </a:spcAft>
              <a:buClr>
                <a:srgbClr val="00238E"/>
              </a:buClr>
              <a:buSzPts val="4800"/>
              <a:buFont typeface="Arial"/>
              <a:buNone/>
            </a:pPr>
            <a:r>
              <a:rPr lang="en-US" sz="2700"/>
              <a:t>From </a:t>
            </a:r>
            <a:r>
              <a:rPr i="1" lang="en-US" sz="2700"/>
              <a:t>Anti-Semitism: What it Means and How to Combat It </a:t>
            </a:r>
            <a:r>
              <a:rPr lang="en-US" sz="2700"/>
              <a:t>by William Gallacher, M. P. and Earl Browder-1943</a:t>
            </a:r>
            <a:endParaRPr sz="2700"/>
          </a:p>
          <a:p>
            <a:pPr indent="0" lvl="0" marL="0" marR="0" rtl="0" algn="l">
              <a:lnSpc>
                <a:spcPct val="89000"/>
              </a:lnSpc>
              <a:spcBef>
                <a:spcPts val="0"/>
              </a:spcBef>
              <a:spcAft>
                <a:spcPts val="0"/>
              </a:spcAft>
              <a:buClr>
                <a:srgbClr val="00238E"/>
              </a:buClr>
              <a:buSzPts val="4800"/>
              <a:buFont typeface="Arial"/>
              <a:buNone/>
            </a:pPr>
            <a:r>
              <a:t/>
            </a:r>
            <a:endParaRPr sz="2700"/>
          </a:p>
        </p:txBody>
      </p:sp>
      <p:pic>
        <p:nvPicPr>
          <p:cNvPr descr="A logo with a white bird and a yellow and blue shield&#10;&#10;Description automatically generated" id="646" name="Google Shape;646;p133"/>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
        <p:nvSpPr>
          <p:cNvPr id="647" name="Google Shape;647;p133"/>
          <p:cNvSpPr txBox="1"/>
          <p:nvPr/>
        </p:nvSpPr>
        <p:spPr>
          <a:xfrm>
            <a:off x="2020150" y="2050600"/>
            <a:ext cx="5847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800">
              <a:solidFill>
                <a:schemeClr val="dk1"/>
              </a:solidFill>
            </a:endParaRPr>
          </a:p>
        </p:txBody>
      </p:sp>
      <p:pic>
        <p:nvPicPr>
          <p:cNvPr id="648" name="Google Shape;648;p133"/>
          <p:cNvPicPr preferRelativeResize="0"/>
          <p:nvPr/>
        </p:nvPicPr>
        <p:blipFill>
          <a:blip r:embed="rId4">
            <a:alphaModFix/>
          </a:blip>
          <a:stretch>
            <a:fillRect/>
          </a:stretch>
        </p:blipFill>
        <p:spPr>
          <a:xfrm>
            <a:off x="1660525" y="1671475"/>
            <a:ext cx="8870951" cy="472032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134"/>
          <p:cNvSpPr txBox="1"/>
          <p:nvPr/>
        </p:nvSpPr>
        <p:spPr>
          <a:xfrm>
            <a:off x="1193375" y="1440675"/>
            <a:ext cx="7614600" cy="4968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US" sz="2100">
                <a:solidFill>
                  <a:schemeClr val="dk1"/>
                </a:solidFill>
                <a:highlight>
                  <a:schemeClr val="lt1"/>
                </a:highlight>
                <a:latin typeface="Georgia"/>
                <a:ea typeface="Georgia"/>
                <a:cs typeface="Georgia"/>
                <a:sym typeface="Georgia"/>
              </a:rPr>
              <a:t>Under Trump, we see our democratic freedom eroding as immigrants are unlawfully imprisoned and disappeared to foreign prisons with human rights abuses and horrific conditions. Politicians and activists who are standing up to governmental overreach are also being carried away in handcuffs as well.</a:t>
            </a:r>
            <a:endParaRPr sz="2100">
              <a:solidFill>
                <a:schemeClr val="dk1"/>
              </a:solidFill>
              <a:highlight>
                <a:schemeClr val="lt1"/>
              </a:highlight>
              <a:latin typeface="Georgia"/>
              <a:ea typeface="Georgia"/>
              <a:cs typeface="Georgia"/>
              <a:sym typeface="Georgia"/>
            </a:endParaRPr>
          </a:p>
          <a:p>
            <a:pPr indent="0" lvl="0" marL="0" rtl="0" algn="just">
              <a:lnSpc>
                <a:spcPct val="115000"/>
              </a:lnSpc>
              <a:spcBef>
                <a:spcPts val="0"/>
              </a:spcBef>
              <a:spcAft>
                <a:spcPts val="0"/>
              </a:spcAft>
              <a:buNone/>
            </a:pPr>
            <a:r>
              <a:t/>
            </a:r>
            <a:endParaRPr sz="2100">
              <a:solidFill>
                <a:schemeClr val="dk1"/>
              </a:solidFill>
              <a:highlight>
                <a:schemeClr val="lt1"/>
              </a:highlight>
              <a:latin typeface="Georgia"/>
              <a:ea typeface="Georgia"/>
              <a:cs typeface="Georgia"/>
              <a:sym typeface="Georgia"/>
            </a:endParaRPr>
          </a:p>
          <a:p>
            <a:pPr indent="0" lvl="0" marL="0" rtl="0" algn="just">
              <a:lnSpc>
                <a:spcPct val="115000"/>
              </a:lnSpc>
              <a:spcBef>
                <a:spcPts val="0"/>
              </a:spcBef>
              <a:spcAft>
                <a:spcPts val="0"/>
              </a:spcAft>
              <a:buNone/>
            </a:pPr>
            <a:r>
              <a:rPr lang="en-US" sz="2100">
                <a:solidFill>
                  <a:schemeClr val="dk1"/>
                </a:solidFill>
                <a:highlight>
                  <a:schemeClr val="lt1"/>
                </a:highlight>
                <a:latin typeface="Georgia"/>
                <a:ea typeface="Georgia"/>
                <a:cs typeface="Georgia"/>
                <a:sym typeface="Georgia"/>
              </a:rPr>
              <a:t>Similar to Adolf Hitler’s use of Jew-baiting, Trump has attacked minority groups in order to turn discontent from themselves onto others. Trump has attacked latino immigrant, trans peoples, muslims, and the poor. Similar to Nazi Germany, we find members of these communities betray their own people and become the modern version of the judenrat.    </a:t>
            </a:r>
            <a:endParaRPr sz="2100">
              <a:solidFill>
                <a:schemeClr val="dk1"/>
              </a:solidFill>
              <a:highlight>
                <a:schemeClr val="lt1"/>
              </a:highlight>
              <a:latin typeface="Georgia"/>
              <a:ea typeface="Georgia"/>
              <a:cs typeface="Georgia"/>
              <a:sym typeface="Georgia"/>
            </a:endParaRPr>
          </a:p>
        </p:txBody>
      </p:sp>
      <p:sp>
        <p:nvSpPr>
          <p:cNvPr id="654" name="Google Shape;654;p134"/>
          <p:cNvSpPr txBox="1"/>
          <p:nvPr/>
        </p:nvSpPr>
        <p:spPr>
          <a:xfrm>
            <a:off x="3261250" y="598300"/>
            <a:ext cx="5763600" cy="691500"/>
          </a:xfrm>
          <a:prstGeom prst="rect">
            <a:avLst/>
          </a:prstGeom>
          <a:noFill/>
          <a:ln>
            <a:noFill/>
          </a:ln>
        </p:spPr>
        <p:txBody>
          <a:bodyPr anchorCtr="0" anchor="t" bIns="91425" lIns="91425" spcFirstLastPara="1" rIns="91425" wrap="square" tIns="91425">
            <a:spAutoFit/>
          </a:bodyPr>
          <a:lstStyle/>
          <a:p>
            <a:pPr indent="0" lvl="0" marL="0" rtl="0" algn="l">
              <a:lnSpc>
                <a:spcPct val="89000"/>
              </a:lnSpc>
              <a:spcBef>
                <a:spcPts val="0"/>
              </a:spcBef>
              <a:spcAft>
                <a:spcPts val="0"/>
              </a:spcAft>
              <a:buNone/>
            </a:pPr>
            <a:r>
              <a:rPr lang="en-US" sz="3700">
                <a:solidFill>
                  <a:schemeClr val="dk1"/>
                </a:solidFill>
              </a:rPr>
              <a:t>Fascism in America</a:t>
            </a:r>
            <a:endParaRPr sz="3700">
              <a:solidFill>
                <a:schemeClr val="dk1"/>
              </a:solidFill>
            </a:endParaRPr>
          </a:p>
        </p:txBody>
      </p:sp>
      <p:pic>
        <p:nvPicPr>
          <p:cNvPr id="655" name="Google Shape;655;p134"/>
          <p:cNvPicPr preferRelativeResize="0"/>
          <p:nvPr/>
        </p:nvPicPr>
        <p:blipFill>
          <a:blip r:embed="rId3">
            <a:alphaModFix/>
          </a:blip>
          <a:stretch>
            <a:fillRect/>
          </a:stretch>
        </p:blipFill>
        <p:spPr>
          <a:xfrm>
            <a:off x="8807975" y="1442200"/>
            <a:ext cx="3231624" cy="2425526"/>
          </a:xfrm>
          <a:prstGeom prst="rect">
            <a:avLst/>
          </a:prstGeom>
          <a:noFill/>
          <a:ln>
            <a:noFill/>
          </a:ln>
        </p:spPr>
      </p:pic>
      <p:sp>
        <p:nvSpPr>
          <p:cNvPr id="656" name="Google Shape;656;p134"/>
          <p:cNvSpPr txBox="1"/>
          <p:nvPr/>
        </p:nvSpPr>
        <p:spPr>
          <a:xfrm>
            <a:off x="9024850" y="4008600"/>
            <a:ext cx="30000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a:solidFill>
                  <a:schemeClr val="dk1"/>
                </a:solidFill>
              </a:rPr>
              <a:t>“It seems that Elon Musk made an awkward gesture in a moment of enthusiasm, not a Nazi salute,” the Anti-Defamation League wrote after the billionaire made not one but two </a:t>
            </a:r>
            <a:r>
              <a:rPr b="1" lang="en-US">
                <a:solidFill>
                  <a:schemeClr val="dk1"/>
                </a:solidFill>
              </a:rPr>
              <a:t>sieg heils</a:t>
            </a:r>
            <a:r>
              <a:rPr b="1" lang="en-US">
                <a:solidFill>
                  <a:schemeClr val="dk1"/>
                </a:solidFill>
              </a:rPr>
              <a:t> at a Washington D.C. inaugural celebration for Trump.</a:t>
            </a:r>
            <a:endParaRPr b="1"/>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135"/>
          <p:cNvSpPr txBox="1"/>
          <p:nvPr/>
        </p:nvSpPr>
        <p:spPr>
          <a:xfrm>
            <a:off x="863700" y="1399650"/>
            <a:ext cx="6492000" cy="51225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600"/>
              </a:spcBef>
              <a:spcAft>
                <a:spcPts val="0"/>
              </a:spcAft>
              <a:buNone/>
            </a:pPr>
            <a:r>
              <a:rPr lang="en-US" sz="2100">
                <a:solidFill>
                  <a:schemeClr val="dk1"/>
                </a:solidFill>
                <a:highlight>
                  <a:schemeClr val="lt1"/>
                </a:highlight>
                <a:latin typeface="Georgia"/>
                <a:ea typeface="Georgia"/>
                <a:cs typeface="Georgia"/>
                <a:sym typeface="Georgia"/>
              </a:rPr>
              <a:t>As more people recognize the corruption and anti-democratic actions of the Trump administration, it is important to carry on the legacy of the Rosenbergs. Unlike many of their Jewish peers, such as Judge Kauffman and the AJC, the Rosenbergs did not accept handouts to protect themselves. Today, capitalism creates a powerful social force that compels conformity and deep irrationality that the weak-hearted easily follow. Some of these Judenrats, Gusanos, and Uncle Tom's turn against their own people to keep power.</a:t>
            </a:r>
            <a:endParaRPr sz="2100">
              <a:solidFill>
                <a:schemeClr val="dk1"/>
              </a:solidFill>
              <a:highlight>
                <a:schemeClr val="lt1"/>
              </a:highlight>
              <a:latin typeface="Georgia"/>
              <a:ea typeface="Georgia"/>
              <a:cs typeface="Georgia"/>
              <a:sym typeface="Georgia"/>
            </a:endParaRPr>
          </a:p>
          <a:p>
            <a:pPr indent="0" lvl="0" marL="0" rtl="0" algn="l">
              <a:lnSpc>
                <a:spcPct val="115000"/>
              </a:lnSpc>
              <a:spcBef>
                <a:spcPts val="600"/>
              </a:spcBef>
              <a:spcAft>
                <a:spcPts val="0"/>
              </a:spcAft>
              <a:buNone/>
            </a:pPr>
            <a:r>
              <a:t/>
            </a:r>
            <a:endParaRPr sz="2100">
              <a:solidFill>
                <a:schemeClr val="dk1"/>
              </a:solidFill>
              <a:highlight>
                <a:schemeClr val="lt1"/>
              </a:highlight>
              <a:latin typeface="Georgia"/>
              <a:ea typeface="Georgia"/>
              <a:cs typeface="Georgia"/>
              <a:sym typeface="Georgia"/>
            </a:endParaRPr>
          </a:p>
          <a:p>
            <a:pPr indent="0" lvl="0" marL="0" rtl="0" algn="l">
              <a:lnSpc>
                <a:spcPct val="115000"/>
              </a:lnSpc>
              <a:spcBef>
                <a:spcPts val="600"/>
              </a:spcBef>
              <a:spcAft>
                <a:spcPts val="600"/>
              </a:spcAft>
              <a:buNone/>
            </a:pPr>
            <a:r>
              <a:t/>
            </a:r>
            <a:endParaRPr sz="2100">
              <a:solidFill>
                <a:schemeClr val="dk1"/>
              </a:solidFill>
              <a:highlight>
                <a:schemeClr val="lt1"/>
              </a:highlight>
              <a:latin typeface="Georgia"/>
              <a:ea typeface="Georgia"/>
              <a:cs typeface="Georgia"/>
              <a:sym typeface="Georgia"/>
            </a:endParaRPr>
          </a:p>
        </p:txBody>
      </p:sp>
      <p:pic>
        <p:nvPicPr>
          <p:cNvPr id="662" name="Google Shape;662;p135"/>
          <p:cNvPicPr preferRelativeResize="0"/>
          <p:nvPr/>
        </p:nvPicPr>
        <p:blipFill rotWithShape="1">
          <a:blip r:embed="rId3">
            <a:alphaModFix/>
          </a:blip>
          <a:srcRect b="0" l="20173" r="7885" t="0"/>
          <a:stretch/>
        </p:blipFill>
        <p:spPr>
          <a:xfrm>
            <a:off x="7564425" y="2149275"/>
            <a:ext cx="1832499" cy="1697726"/>
          </a:xfrm>
          <a:prstGeom prst="rect">
            <a:avLst/>
          </a:prstGeom>
          <a:noFill/>
          <a:ln>
            <a:noFill/>
          </a:ln>
        </p:spPr>
      </p:pic>
      <p:pic>
        <p:nvPicPr>
          <p:cNvPr id="663" name="Google Shape;663;p135"/>
          <p:cNvPicPr preferRelativeResize="0"/>
          <p:nvPr/>
        </p:nvPicPr>
        <p:blipFill rotWithShape="1">
          <a:blip r:embed="rId4">
            <a:alphaModFix/>
          </a:blip>
          <a:srcRect b="0" l="12137" r="13541" t="0"/>
          <a:stretch/>
        </p:blipFill>
        <p:spPr>
          <a:xfrm>
            <a:off x="7522362" y="4049697"/>
            <a:ext cx="1916625" cy="1934228"/>
          </a:xfrm>
          <a:prstGeom prst="rect">
            <a:avLst/>
          </a:prstGeom>
          <a:noFill/>
          <a:ln>
            <a:noFill/>
          </a:ln>
        </p:spPr>
      </p:pic>
      <p:pic>
        <p:nvPicPr>
          <p:cNvPr id="664" name="Google Shape;664;p135"/>
          <p:cNvPicPr preferRelativeResize="0"/>
          <p:nvPr/>
        </p:nvPicPr>
        <p:blipFill>
          <a:blip r:embed="rId5">
            <a:alphaModFix/>
          </a:blip>
          <a:stretch>
            <a:fillRect/>
          </a:stretch>
        </p:blipFill>
        <p:spPr>
          <a:xfrm>
            <a:off x="7564425" y="157499"/>
            <a:ext cx="1832500" cy="1840625"/>
          </a:xfrm>
          <a:prstGeom prst="rect">
            <a:avLst/>
          </a:prstGeom>
          <a:noFill/>
          <a:ln>
            <a:noFill/>
          </a:ln>
        </p:spPr>
      </p:pic>
      <p:sp>
        <p:nvSpPr>
          <p:cNvPr id="665" name="Google Shape;665;p135"/>
          <p:cNvSpPr txBox="1"/>
          <p:nvPr/>
        </p:nvSpPr>
        <p:spPr>
          <a:xfrm>
            <a:off x="9438975" y="389025"/>
            <a:ext cx="2355000" cy="1477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US"/>
              <a:t>Stephen </a:t>
            </a:r>
            <a:r>
              <a:rPr b="1" lang="en-US"/>
              <a:t>Miller, Trump’s advisor on immigration,  own ancestors fled anti-Jewish pogroms in Eastern Europe to find refuge in America. </a:t>
            </a:r>
            <a:endParaRPr b="1"/>
          </a:p>
        </p:txBody>
      </p:sp>
      <p:sp>
        <p:nvSpPr>
          <p:cNvPr id="666" name="Google Shape;666;p135"/>
          <p:cNvSpPr txBox="1"/>
          <p:nvPr/>
        </p:nvSpPr>
        <p:spPr>
          <a:xfrm>
            <a:off x="9524675" y="2208700"/>
            <a:ext cx="2355000" cy="1477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US"/>
              <a:t>US Secretary of State Marco Rubio, is okay with putting the Cuban island in increasingly dire conditions, including rolling blackouts. </a:t>
            </a:r>
            <a:endParaRPr b="1"/>
          </a:p>
        </p:txBody>
      </p:sp>
      <p:sp>
        <p:nvSpPr>
          <p:cNvPr id="667" name="Google Shape;667;p135"/>
          <p:cNvSpPr txBox="1"/>
          <p:nvPr/>
        </p:nvSpPr>
        <p:spPr>
          <a:xfrm>
            <a:off x="9524675" y="4195100"/>
            <a:ext cx="2355000" cy="10467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US"/>
              <a:t>Supreme</a:t>
            </a:r>
            <a:r>
              <a:rPr b="1" lang="en-US"/>
              <a:t> Court Judge </a:t>
            </a:r>
            <a:r>
              <a:rPr b="1" lang="en-US"/>
              <a:t>Clarence</a:t>
            </a:r>
            <a:r>
              <a:rPr b="1" lang="en-US"/>
              <a:t> Thomas ruled in favor of gutting the Voting Rights Act. </a:t>
            </a:r>
            <a:endParaRPr b="1"/>
          </a:p>
        </p:txBody>
      </p:sp>
      <p:sp>
        <p:nvSpPr>
          <p:cNvPr id="668" name="Google Shape;668;p135"/>
          <p:cNvSpPr txBox="1"/>
          <p:nvPr/>
        </p:nvSpPr>
        <p:spPr>
          <a:xfrm>
            <a:off x="863700" y="275750"/>
            <a:ext cx="5763600" cy="691500"/>
          </a:xfrm>
          <a:prstGeom prst="rect">
            <a:avLst/>
          </a:prstGeom>
          <a:noFill/>
          <a:ln>
            <a:noFill/>
          </a:ln>
        </p:spPr>
        <p:txBody>
          <a:bodyPr anchorCtr="0" anchor="t" bIns="91425" lIns="91425" spcFirstLastPara="1" rIns="91425" wrap="square" tIns="91425">
            <a:spAutoFit/>
          </a:bodyPr>
          <a:lstStyle/>
          <a:p>
            <a:pPr indent="0" lvl="0" marL="0" rtl="0" algn="l">
              <a:lnSpc>
                <a:spcPct val="89000"/>
              </a:lnSpc>
              <a:spcBef>
                <a:spcPts val="0"/>
              </a:spcBef>
              <a:spcAft>
                <a:spcPts val="0"/>
              </a:spcAft>
              <a:buNone/>
            </a:pPr>
            <a:r>
              <a:rPr lang="en-US" sz="3700">
                <a:solidFill>
                  <a:schemeClr val="dk1"/>
                </a:solidFill>
              </a:rPr>
              <a:t>Traitors to their People</a:t>
            </a:r>
            <a:endParaRPr sz="3700">
              <a:solidFill>
                <a:schemeClr val="dk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136"/>
          <p:cNvSpPr txBox="1"/>
          <p:nvPr>
            <p:ph idx="4294967295" type="body"/>
          </p:nvPr>
        </p:nvSpPr>
        <p:spPr>
          <a:xfrm>
            <a:off x="6729020" y="5134045"/>
            <a:ext cx="4857900" cy="1126200"/>
          </a:xfrm>
          <a:prstGeom prst="rect">
            <a:avLst/>
          </a:prstGeom>
          <a:solidFill>
            <a:srgbClr val="9DB5FE"/>
          </a:solidFill>
          <a:ln>
            <a:noFill/>
          </a:ln>
        </p:spPr>
        <p:txBody>
          <a:bodyPr anchorCtr="0" anchor="ctr" bIns="45000" lIns="90000" spcFirstLastPara="1" rIns="90000" wrap="square" tIns="45000">
            <a:noAutofit/>
          </a:bodyPr>
          <a:lstStyle/>
          <a:p>
            <a:pPr indent="-25400" lvl="0" marL="228600" marR="0" rtl="0" algn="l">
              <a:lnSpc>
                <a:spcPct val="90000"/>
              </a:lnSpc>
              <a:spcBef>
                <a:spcPts val="0"/>
              </a:spcBef>
              <a:spcAft>
                <a:spcPts val="0"/>
              </a:spcAft>
              <a:buClr>
                <a:schemeClr val="dk1"/>
              </a:buClr>
              <a:buSzPts val="3200"/>
              <a:buFont typeface="Arial"/>
              <a:buNone/>
            </a:pPr>
            <a:r>
              <a:rPr lang="en-US" sz="1700"/>
              <a:t>Juan Vargas, a member of the Prairieland Support Committee, speaks to media in front of the federal courthouse in Fort Worth, Texas, after the verdict was delivered on March 13. </a:t>
            </a:r>
            <a:r>
              <a:rPr lang="en-US" sz="1200"/>
              <a:t>Photo: Adam Federman </a:t>
            </a:r>
            <a:endParaRPr sz="1200"/>
          </a:p>
        </p:txBody>
      </p:sp>
      <p:sp>
        <p:nvSpPr>
          <p:cNvPr id="674" name="Google Shape;674;p136"/>
          <p:cNvSpPr txBox="1"/>
          <p:nvPr/>
        </p:nvSpPr>
        <p:spPr>
          <a:xfrm>
            <a:off x="235225" y="446250"/>
            <a:ext cx="5498100" cy="59655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600"/>
              </a:spcBef>
              <a:spcAft>
                <a:spcPts val="0"/>
              </a:spcAft>
              <a:buClr>
                <a:schemeClr val="dk1"/>
              </a:buClr>
              <a:buSzPts val="1100"/>
              <a:buFont typeface="Arial"/>
              <a:buNone/>
            </a:pPr>
            <a:r>
              <a:rPr lang="en-US" sz="1800">
                <a:solidFill>
                  <a:schemeClr val="dk1"/>
                </a:solidFill>
                <a:highlight>
                  <a:schemeClr val="lt1"/>
                </a:highlight>
                <a:latin typeface="Georgia"/>
                <a:ea typeface="Georgia"/>
                <a:cs typeface="Georgia"/>
                <a:sym typeface="Georgia"/>
              </a:rPr>
              <a:t>We need to keep honoring the Rosenbergs and keep standing up to injustice and fascism. Even now, people in courtrooms face questionable charges that echo the same story used against the Rosenbergs.</a:t>
            </a:r>
            <a:endParaRPr sz="1800">
              <a:solidFill>
                <a:schemeClr val="dk1"/>
              </a:solidFill>
              <a:highlight>
                <a:schemeClr val="lt1"/>
              </a:highlight>
              <a:latin typeface="Georgia"/>
              <a:ea typeface="Georgia"/>
              <a:cs typeface="Georgia"/>
              <a:sym typeface="Georgia"/>
            </a:endParaRPr>
          </a:p>
          <a:p>
            <a:pPr indent="0" lvl="0" marL="0" rtl="0" algn="just">
              <a:lnSpc>
                <a:spcPct val="115000"/>
              </a:lnSpc>
              <a:spcBef>
                <a:spcPts val="600"/>
              </a:spcBef>
              <a:spcAft>
                <a:spcPts val="0"/>
              </a:spcAft>
              <a:buClr>
                <a:schemeClr val="dk1"/>
              </a:buClr>
              <a:buSzPts val="1100"/>
              <a:buFont typeface="Arial"/>
              <a:buNone/>
            </a:pPr>
            <a:r>
              <a:rPr lang="en-US" sz="1800">
                <a:solidFill>
                  <a:schemeClr val="dk1"/>
                </a:solidFill>
                <a:highlight>
                  <a:schemeClr val="lt1"/>
                </a:highlight>
                <a:latin typeface="Georgia"/>
                <a:ea typeface="Georgia"/>
                <a:cs typeface="Georgia"/>
                <a:sym typeface="Georgia"/>
              </a:rPr>
              <a:t>In the federal “Prairieland” trial, nine activists were charged after a protest outside an Immigration and Customs Enforcement detention center. The case was full of false claims meant to make ‘anti-fa’ seem like a threat to safety in the US.</a:t>
            </a:r>
            <a:endParaRPr sz="1800">
              <a:solidFill>
                <a:schemeClr val="dk1"/>
              </a:solidFill>
              <a:highlight>
                <a:schemeClr val="lt1"/>
              </a:highlight>
              <a:latin typeface="Georgia"/>
              <a:ea typeface="Georgia"/>
              <a:cs typeface="Georgia"/>
              <a:sym typeface="Georgia"/>
            </a:endParaRPr>
          </a:p>
          <a:p>
            <a:pPr indent="0" lvl="0" marL="0" rtl="0" algn="just">
              <a:lnSpc>
                <a:spcPct val="115000"/>
              </a:lnSpc>
              <a:spcBef>
                <a:spcPts val="600"/>
              </a:spcBef>
              <a:spcAft>
                <a:spcPts val="0"/>
              </a:spcAft>
              <a:buClr>
                <a:schemeClr val="dk1"/>
              </a:buClr>
              <a:buSzPts val="1100"/>
              <a:buFont typeface="Arial"/>
              <a:buNone/>
            </a:pPr>
            <a:r>
              <a:rPr lang="en-US" sz="1800">
                <a:solidFill>
                  <a:schemeClr val="dk1"/>
                </a:solidFill>
                <a:highlight>
                  <a:schemeClr val="lt1"/>
                </a:highlight>
                <a:latin typeface="Georgia"/>
                <a:ea typeface="Georgia"/>
                <a:cs typeface="Georgia"/>
                <a:sym typeface="Georgia"/>
              </a:rPr>
              <a:t>The Prairieland case became a key part of the Trump administration’s push to stop growing opposition and target the Left. In October 2025, when the first charges were announced, FBI Director Kash Patel said it was the “first time” the government had arrested “Antifa-aligned anarchist violent extremists” and charged them with terrorism. But antifa is not a formal group and has no official members or leaders.</a:t>
            </a:r>
            <a:endParaRPr sz="1800">
              <a:solidFill>
                <a:schemeClr val="dk1"/>
              </a:solidFill>
              <a:highlight>
                <a:schemeClr val="lt1"/>
              </a:highlight>
              <a:latin typeface="Georgia"/>
              <a:ea typeface="Georgia"/>
              <a:cs typeface="Georgia"/>
              <a:sym typeface="Georgia"/>
            </a:endParaRPr>
          </a:p>
          <a:p>
            <a:pPr indent="-9144" lvl="0" marL="9144" rtl="0" algn="just">
              <a:spcBef>
                <a:spcPts val="600"/>
              </a:spcBef>
              <a:spcAft>
                <a:spcPts val="0"/>
              </a:spcAft>
              <a:buNone/>
            </a:pPr>
            <a:r>
              <a:t/>
            </a:r>
            <a:endParaRPr sz="1800">
              <a:solidFill>
                <a:schemeClr val="dk1"/>
              </a:solidFill>
              <a:latin typeface="Georgia"/>
              <a:ea typeface="Georgia"/>
              <a:cs typeface="Georgia"/>
              <a:sym typeface="Georgia"/>
            </a:endParaRPr>
          </a:p>
        </p:txBody>
      </p:sp>
      <p:sp>
        <p:nvSpPr>
          <p:cNvPr id="675" name="Google Shape;675;p136"/>
          <p:cNvSpPr txBox="1"/>
          <p:nvPr/>
        </p:nvSpPr>
        <p:spPr>
          <a:xfrm>
            <a:off x="6292350" y="6470875"/>
            <a:ext cx="5382000" cy="34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500">
              <a:solidFill>
                <a:schemeClr val="dk1"/>
              </a:solidFill>
            </a:endParaRPr>
          </a:p>
        </p:txBody>
      </p:sp>
      <p:pic>
        <p:nvPicPr>
          <p:cNvPr id="676" name="Google Shape;676;p136"/>
          <p:cNvPicPr preferRelativeResize="0"/>
          <p:nvPr/>
        </p:nvPicPr>
        <p:blipFill>
          <a:blip r:embed="rId3">
            <a:alphaModFix/>
          </a:blip>
          <a:stretch>
            <a:fillRect/>
          </a:stretch>
        </p:blipFill>
        <p:spPr>
          <a:xfrm>
            <a:off x="6794689" y="981544"/>
            <a:ext cx="4726576" cy="354493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137"/>
          <p:cNvSpPr txBox="1"/>
          <p:nvPr/>
        </p:nvSpPr>
        <p:spPr>
          <a:xfrm>
            <a:off x="913925" y="2627875"/>
            <a:ext cx="9300900" cy="1088700"/>
          </a:xfrm>
          <a:prstGeom prst="rect">
            <a:avLst/>
          </a:prstGeom>
          <a:noFill/>
          <a:ln>
            <a:noFill/>
          </a:ln>
        </p:spPr>
        <p:txBody>
          <a:bodyPr anchorCtr="0" anchor="t" bIns="91425" lIns="91425" spcFirstLastPara="1" rIns="91425" wrap="square" tIns="91425">
            <a:spAutoFit/>
          </a:bodyPr>
          <a:lstStyle/>
          <a:p>
            <a:pPr indent="0" lvl="0" marL="0" rtl="0" algn="ctr">
              <a:lnSpc>
                <a:spcPct val="89000"/>
              </a:lnSpc>
              <a:spcBef>
                <a:spcPts val="0"/>
              </a:spcBef>
              <a:spcAft>
                <a:spcPts val="0"/>
              </a:spcAft>
              <a:buNone/>
            </a:pPr>
            <a:r>
              <a:rPr lang="en-US" sz="6600">
                <a:solidFill>
                  <a:srgbClr val="00238E"/>
                </a:solidFill>
                <a:latin typeface="Impact"/>
                <a:ea typeface="Impact"/>
                <a:cs typeface="Impact"/>
                <a:sym typeface="Impact"/>
              </a:rPr>
              <a:t>Discussion</a:t>
            </a:r>
            <a:endParaRPr sz="6600">
              <a:solidFill>
                <a:srgbClr val="00238E"/>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138"/>
          <p:cNvSpPr txBox="1"/>
          <p:nvPr>
            <p:ph idx="4294967295" type="title"/>
          </p:nvPr>
        </p:nvSpPr>
        <p:spPr>
          <a:xfrm>
            <a:off x="6861220" y="384735"/>
            <a:ext cx="4643700" cy="1341300"/>
          </a:xfrm>
          <a:prstGeom prst="rect">
            <a:avLst/>
          </a:prstGeom>
          <a:noFill/>
          <a:ln>
            <a:noFill/>
          </a:ln>
        </p:spPr>
        <p:txBody>
          <a:bodyPr anchorCtr="0" anchor="ctr" bIns="45000" lIns="90000" spcFirstLastPara="1" rIns="90000" wrap="square" tIns="45000">
            <a:normAutofit/>
          </a:bodyPr>
          <a:lstStyle/>
          <a:p>
            <a:pPr indent="0" lvl="0" marL="0" marR="0" rtl="0" algn="ctr">
              <a:lnSpc>
                <a:spcPct val="84000"/>
              </a:lnSpc>
              <a:spcBef>
                <a:spcPts val="0"/>
              </a:spcBef>
              <a:spcAft>
                <a:spcPts val="0"/>
              </a:spcAft>
              <a:buClr>
                <a:srgbClr val="00238E"/>
              </a:buClr>
              <a:buSzPts val="4800"/>
              <a:buFont typeface="Arial"/>
              <a:buNone/>
            </a:pPr>
            <a:r>
              <a:rPr b="1" lang="en-US" sz="2400">
                <a:solidFill>
                  <a:srgbClr val="00238E"/>
                </a:solidFill>
              </a:rPr>
              <a:t>Jewish </a:t>
            </a:r>
            <a:endParaRPr b="1" sz="2400">
              <a:solidFill>
                <a:srgbClr val="00238E"/>
              </a:solidFill>
            </a:endParaRPr>
          </a:p>
          <a:p>
            <a:pPr indent="0" lvl="0" marL="0" marR="0" rtl="0" algn="ctr">
              <a:lnSpc>
                <a:spcPct val="84000"/>
              </a:lnSpc>
              <a:spcBef>
                <a:spcPts val="0"/>
              </a:spcBef>
              <a:spcAft>
                <a:spcPts val="0"/>
              </a:spcAft>
              <a:buClr>
                <a:srgbClr val="00238E"/>
              </a:buClr>
              <a:buSzPts val="4800"/>
              <a:buFont typeface="Arial"/>
              <a:buNone/>
            </a:pPr>
            <a:r>
              <a:rPr b="1" lang="en-US" sz="2400">
                <a:solidFill>
                  <a:srgbClr val="00238E"/>
                </a:solidFill>
              </a:rPr>
              <a:t>Peoples Schule (official school of the United Jewish Peoples Fraternal Order)</a:t>
            </a:r>
            <a:endParaRPr b="1" i="0" sz="2400" u="none" cap="none" strike="noStrike">
              <a:solidFill>
                <a:schemeClr val="dk1"/>
              </a:solidFill>
            </a:endParaRPr>
          </a:p>
        </p:txBody>
      </p:sp>
      <p:sp>
        <p:nvSpPr>
          <p:cNvPr id="687" name="Google Shape;687;p138"/>
          <p:cNvSpPr txBox="1"/>
          <p:nvPr>
            <p:ph idx="4294967295" type="body"/>
          </p:nvPr>
        </p:nvSpPr>
        <p:spPr>
          <a:xfrm>
            <a:off x="6445550" y="1880525"/>
            <a:ext cx="5306100" cy="4537500"/>
          </a:xfrm>
          <a:prstGeom prst="rect">
            <a:avLst/>
          </a:prstGeom>
          <a:noFill/>
          <a:ln>
            <a:noFill/>
          </a:ln>
        </p:spPr>
        <p:txBody>
          <a:bodyPr anchorCtr="0" anchor="t" bIns="45000" lIns="90000" spcFirstLastPara="1" rIns="90000" wrap="square" tIns="45000">
            <a:noAutofit/>
          </a:bodyPr>
          <a:lstStyle/>
          <a:p>
            <a:pPr indent="-330200" lvl="0" marL="457200" rtl="0" algn="l">
              <a:lnSpc>
                <a:spcPct val="95000"/>
              </a:lnSpc>
              <a:spcBef>
                <a:spcPts val="0"/>
              </a:spcBef>
              <a:spcAft>
                <a:spcPts val="0"/>
              </a:spcAft>
              <a:buSzPts val="1800"/>
              <a:buFont typeface="Georgia"/>
              <a:buChar char="★"/>
            </a:pPr>
            <a:r>
              <a:rPr lang="en-US" sz="1800">
                <a:latin typeface="Georgia"/>
                <a:ea typeface="Georgia"/>
                <a:cs typeface="Georgia"/>
                <a:sym typeface="Georgia"/>
              </a:rPr>
              <a:t>The Jewish Peoples Schule educates in fraternity along secular, progressive lines to our Jewish and non-Jewish friends to share and relate the historical struggles of the Jewish peoples to other Peoples’ struggles against oppression.</a:t>
            </a:r>
            <a:endParaRPr sz="1800">
              <a:latin typeface="Georgia"/>
              <a:ea typeface="Georgia"/>
              <a:cs typeface="Georgia"/>
              <a:sym typeface="Georgia"/>
            </a:endParaRPr>
          </a:p>
          <a:p>
            <a:pPr indent="0" lvl="0" marL="0" marR="0" rtl="0" algn="l">
              <a:lnSpc>
                <a:spcPct val="95000"/>
              </a:lnSpc>
              <a:spcBef>
                <a:spcPts val="0"/>
              </a:spcBef>
              <a:spcAft>
                <a:spcPts val="0"/>
              </a:spcAft>
              <a:buNone/>
            </a:pPr>
            <a:r>
              <a:t/>
            </a:r>
            <a:endParaRPr sz="1800">
              <a:latin typeface="Georgia"/>
              <a:ea typeface="Georgia"/>
              <a:cs typeface="Georgia"/>
              <a:sym typeface="Georgia"/>
            </a:endParaRPr>
          </a:p>
          <a:p>
            <a:pPr indent="0" lvl="0" marL="0" marR="0" rtl="0" algn="l">
              <a:lnSpc>
                <a:spcPct val="95000"/>
              </a:lnSpc>
              <a:spcBef>
                <a:spcPts val="0"/>
              </a:spcBef>
              <a:spcAft>
                <a:spcPts val="0"/>
              </a:spcAft>
              <a:buNone/>
            </a:pPr>
            <a:r>
              <a:t/>
            </a:r>
            <a:endParaRPr sz="1800">
              <a:latin typeface="Georgia"/>
              <a:ea typeface="Georgia"/>
              <a:cs typeface="Georgia"/>
              <a:sym typeface="Georgia"/>
            </a:endParaRPr>
          </a:p>
          <a:p>
            <a:pPr indent="-330200" lvl="0" marL="457200" marR="0" rtl="0" algn="l">
              <a:lnSpc>
                <a:spcPct val="95000"/>
              </a:lnSpc>
              <a:spcBef>
                <a:spcPts val="0"/>
              </a:spcBef>
              <a:spcAft>
                <a:spcPts val="0"/>
              </a:spcAft>
              <a:buSzPts val="1800"/>
              <a:buFont typeface="Georgia"/>
              <a:buChar char="★"/>
            </a:pPr>
            <a:r>
              <a:rPr lang="en-US" sz="1800">
                <a:latin typeface="Georgia"/>
                <a:ea typeface="Georgia"/>
                <a:cs typeface="Georgia"/>
                <a:sym typeface="Georgia"/>
              </a:rPr>
              <a:t>United Jewish Peoples Fraternal Order is carrying the work and legacy from the</a:t>
            </a:r>
            <a:r>
              <a:rPr lang="en-US" sz="1800">
                <a:uFill>
                  <a:noFill/>
                </a:uFill>
                <a:latin typeface="Georgia"/>
                <a:ea typeface="Georgia"/>
                <a:cs typeface="Georgia"/>
                <a:sym typeface="Georgia"/>
                <a:hlinkClick r:id="rId3"/>
              </a:rPr>
              <a:t> Jewish Peoples Fraternal Order</a:t>
            </a:r>
            <a:r>
              <a:rPr lang="en-US" sz="1800">
                <a:latin typeface="Georgia"/>
                <a:ea typeface="Georgia"/>
                <a:cs typeface="Georgia"/>
                <a:sym typeface="Georgia"/>
              </a:rPr>
              <a:t> started in 1930 by Jewish-Americans on secular lines. To work on secular lines means that we are inclusive to all people regardless of faith or religion. It also means we can experience the Jewish culture, traditions and holidays while we organize to build worker power. </a:t>
            </a:r>
            <a:endParaRPr sz="1800">
              <a:latin typeface="Georgia"/>
              <a:ea typeface="Georgia"/>
              <a:cs typeface="Georgia"/>
              <a:sym typeface="Georgia"/>
            </a:endParaRPr>
          </a:p>
          <a:p>
            <a:pPr indent="0" lvl="0" marL="0" marR="0" rtl="0" algn="l">
              <a:lnSpc>
                <a:spcPct val="80000"/>
              </a:lnSpc>
              <a:spcBef>
                <a:spcPts val="0"/>
              </a:spcBef>
              <a:spcAft>
                <a:spcPts val="0"/>
              </a:spcAft>
              <a:buNone/>
            </a:pPr>
            <a:r>
              <a:t/>
            </a:r>
            <a:endParaRPr b="1" sz="1600">
              <a:solidFill>
                <a:srgbClr val="00238E"/>
              </a:solidFill>
            </a:endParaRPr>
          </a:p>
          <a:p>
            <a:pPr indent="0" lvl="0" marL="0" marR="0" rtl="0" algn="l">
              <a:lnSpc>
                <a:spcPct val="80000"/>
              </a:lnSpc>
              <a:spcBef>
                <a:spcPts val="1600"/>
              </a:spcBef>
              <a:spcAft>
                <a:spcPts val="0"/>
              </a:spcAft>
              <a:buNone/>
            </a:pPr>
            <a:r>
              <a:t/>
            </a:r>
            <a:endParaRPr b="1" i="0" sz="1600" u="none" cap="none" strike="noStrike">
              <a:solidFill>
                <a:schemeClr val="dk1"/>
              </a:solidFill>
            </a:endParaRPr>
          </a:p>
        </p:txBody>
      </p:sp>
      <p:pic>
        <p:nvPicPr>
          <p:cNvPr descr="A logo with a white bird and a yellow and blue shield&#10;&#10;Description automatically generated" id="688" name="Google Shape;688;p138"/>
          <p:cNvPicPr preferRelativeResize="0"/>
          <p:nvPr/>
        </p:nvPicPr>
        <p:blipFill rotWithShape="1">
          <a:blip r:embed="rId4">
            <a:alphaModFix/>
          </a:blip>
          <a:srcRect b="0" l="0" r="0" t="0"/>
          <a:stretch/>
        </p:blipFill>
        <p:spPr>
          <a:xfrm>
            <a:off x="984224" y="3758376"/>
            <a:ext cx="3994552" cy="2823301"/>
          </a:xfrm>
          <a:prstGeom prst="rect">
            <a:avLst/>
          </a:prstGeom>
          <a:noFill/>
          <a:ln>
            <a:noFill/>
          </a:ln>
        </p:spPr>
      </p:pic>
      <p:pic>
        <p:nvPicPr>
          <p:cNvPr id="689" name="Google Shape;689;p138" title="SCHULE_UJPFO.png"/>
          <p:cNvPicPr preferRelativeResize="0"/>
          <p:nvPr/>
        </p:nvPicPr>
        <p:blipFill>
          <a:blip r:embed="rId5">
            <a:alphaModFix/>
          </a:blip>
          <a:stretch>
            <a:fillRect/>
          </a:stretch>
        </p:blipFill>
        <p:spPr>
          <a:xfrm>
            <a:off x="1160875" y="236550"/>
            <a:ext cx="3817900" cy="38179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139"/>
          <p:cNvSpPr/>
          <p:nvPr/>
        </p:nvSpPr>
        <p:spPr>
          <a:xfrm>
            <a:off x="0" y="0"/>
            <a:ext cx="12192000" cy="14685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95" name="Google Shape;695;p139"/>
          <p:cNvSpPr txBox="1"/>
          <p:nvPr>
            <p:ph type="title"/>
          </p:nvPr>
        </p:nvSpPr>
        <p:spPr>
          <a:xfrm>
            <a:off x="2210700" y="352400"/>
            <a:ext cx="9666300" cy="7635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696" name="Google Shape;696;p139"/>
          <p:cNvPicPr preferRelativeResize="0"/>
          <p:nvPr/>
        </p:nvPicPr>
        <p:blipFill>
          <a:blip r:embed="rId3">
            <a:alphaModFix/>
          </a:blip>
          <a:stretch>
            <a:fillRect/>
          </a:stretch>
        </p:blipFill>
        <p:spPr>
          <a:xfrm>
            <a:off x="542067" y="150000"/>
            <a:ext cx="1168400" cy="1168400"/>
          </a:xfrm>
          <a:prstGeom prst="rect">
            <a:avLst/>
          </a:prstGeom>
          <a:noFill/>
          <a:ln>
            <a:noFill/>
          </a:ln>
        </p:spPr>
      </p:pic>
      <p:sp>
        <p:nvSpPr>
          <p:cNvPr id="697" name="Google Shape;697;p139"/>
          <p:cNvSpPr txBox="1"/>
          <p:nvPr/>
        </p:nvSpPr>
        <p:spPr>
          <a:xfrm>
            <a:off x="542067" y="1694733"/>
            <a:ext cx="10795200" cy="4817700"/>
          </a:xfrm>
          <a:prstGeom prst="rect">
            <a:avLst/>
          </a:prstGeom>
          <a:noFill/>
          <a:ln>
            <a:noFill/>
          </a:ln>
        </p:spPr>
        <p:txBody>
          <a:bodyPr anchorCtr="0" anchor="t" bIns="121900" lIns="121900" spcFirstLastPara="1" rIns="121900" wrap="square" tIns="121900">
            <a:spAutoFit/>
          </a:bodyPr>
          <a:lstStyle/>
          <a:p>
            <a:pPr indent="-476250" lvl="0" marL="609600" rtl="0" algn="l">
              <a:lnSpc>
                <a:spcPct val="100000"/>
              </a:lnSpc>
              <a:spcBef>
                <a:spcPts val="0"/>
              </a:spcBef>
              <a:spcAft>
                <a:spcPts val="0"/>
              </a:spcAft>
              <a:buClr>
                <a:srgbClr val="1C4587"/>
              </a:buClr>
              <a:buSzPts val="2700"/>
              <a:buFont typeface="Georgia"/>
              <a:buChar char="●"/>
            </a:pPr>
            <a:r>
              <a:rPr lang="en-US" sz="2700">
                <a:solidFill>
                  <a:srgbClr val="1C4587"/>
                </a:solidFill>
                <a:latin typeface="Georgia"/>
                <a:ea typeface="Georgia"/>
                <a:cs typeface="Georgia"/>
                <a:sym typeface="Georgia"/>
              </a:rPr>
              <a:t>Please like, subscribe, and share our youtube page and its videos as well as our social media pages. </a:t>
            </a:r>
            <a:br>
              <a:rPr lang="en-US" sz="2700">
                <a:solidFill>
                  <a:srgbClr val="1C4587"/>
                </a:solidFill>
                <a:latin typeface="Georgia"/>
                <a:ea typeface="Georgia"/>
                <a:cs typeface="Georgia"/>
                <a:sym typeface="Georgia"/>
              </a:rPr>
            </a:br>
            <a:endParaRPr sz="2700">
              <a:solidFill>
                <a:srgbClr val="1C4587"/>
              </a:solidFill>
              <a:latin typeface="Georgia"/>
              <a:ea typeface="Georgia"/>
              <a:cs typeface="Georgia"/>
              <a:sym typeface="Georgia"/>
            </a:endParaRPr>
          </a:p>
          <a:p>
            <a:pPr indent="-476250" lvl="0" marL="609600" rtl="0" algn="l">
              <a:lnSpc>
                <a:spcPct val="100000"/>
              </a:lnSpc>
              <a:spcBef>
                <a:spcPts val="0"/>
              </a:spcBef>
              <a:spcAft>
                <a:spcPts val="0"/>
              </a:spcAft>
              <a:buClr>
                <a:srgbClr val="1C4587"/>
              </a:buClr>
              <a:buSzPts val="2700"/>
              <a:buFont typeface="Georgia"/>
              <a:buChar char="●"/>
            </a:pPr>
            <a:r>
              <a:rPr lang="en-US" sz="2700">
                <a:solidFill>
                  <a:srgbClr val="1C4587"/>
                </a:solidFill>
                <a:latin typeface="Georgia"/>
                <a:ea typeface="Georgia"/>
                <a:cs typeface="Georgia"/>
                <a:sym typeface="Georgia"/>
              </a:rPr>
              <a:t>PCUSA Cell Chairs need to call members of their cells to remind them about attendance. </a:t>
            </a:r>
            <a:br>
              <a:rPr lang="en-US" sz="2700">
                <a:solidFill>
                  <a:srgbClr val="1C4587"/>
                </a:solidFill>
                <a:latin typeface="Georgia"/>
                <a:ea typeface="Georgia"/>
                <a:cs typeface="Georgia"/>
                <a:sym typeface="Georgia"/>
              </a:rPr>
            </a:br>
            <a:endParaRPr sz="2700">
              <a:solidFill>
                <a:srgbClr val="1C4587"/>
              </a:solidFill>
              <a:latin typeface="Georgia"/>
              <a:ea typeface="Georgia"/>
              <a:cs typeface="Georgia"/>
              <a:sym typeface="Georgia"/>
            </a:endParaRPr>
          </a:p>
          <a:p>
            <a:pPr indent="-476250" lvl="0" marL="609600" rtl="0" algn="l">
              <a:lnSpc>
                <a:spcPct val="100000"/>
              </a:lnSpc>
              <a:spcBef>
                <a:spcPts val="0"/>
              </a:spcBef>
              <a:spcAft>
                <a:spcPts val="0"/>
              </a:spcAft>
              <a:buClr>
                <a:srgbClr val="1C4587"/>
              </a:buClr>
              <a:buSzPts val="2700"/>
              <a:buFont typeface="Georgia"/>
              <a:buChar char="●"/>
            </a:pPr>
            <a:r>
              <a:rPr lang="en-US" sz="2700">
                <a:solidFill>
                  <a:srgbClr val="1C4587"/>
                </a:solidFill>
                <a:latin typeface="Georgia"/>
                <a:ea typeface="Georgia"/>
                <a:cs typeface="Georgia"/>
                <a:sym typeface="Georgia"/>
              </a:rPr>
              <a:t>The next issue of New Masses (2025) has begun production. If you have art you want us to feature, email it to </a:t>
            </a:r>
            <a:r>
              <a:rPr lang="en-US" sz="2700" u="sng">
                <a:solidFill>
                  <a:srgbClr val="1C4587"/>
                </a:solidFill>
                <a:latin typeface="Georgia"/>
                <a:ea typeface="Georgia"/>
                <a:cs typeface="Georgia"/>
                <a:sym typeface="Georgia"/>
                <a:hlinkClick r:id="rId4">
                  <a:extLst>
                    <a:ext uri="{A12FA001-AC4F-418D-AE19-62706E023703}">
                      <ahyp:hlinkClr val="tx"/>
                    </a:ext>
                  </a:extLst>
                </a:hlinkClick>
              </a:rPr>
              <a:t>info@partyofcommunistsusa.net</a:t>
            </a:r>
            <a:r>
              <a:rPr lang="en-US" sz="2700">
                <a:solidFill>
                  <a:srgbClr val="1C4587"/>
                </a:solidFill>
                <a:latin typeface="Georgia"/>
                <a:ea typeface="Georgia"/>
                <a:cs typeface="Georgia"/>
                <a:sym typeface="Georgia"/>
              </a:rPr>
              <a:t>. </a:t>
            </a:r>
            <a:endParaRPr sz="2700">
              <a:solidFill>
                <a:srgbClr val="1C4587"/>
              </a:solidFill>
              <a:latin typeface="Georgia"/>
              <a:ea typeface="Georgia"/>
              <a:cs typeface="Georgia"/>
              <a:sym typeface="Georgia"/>
            </a:endParaRPr>
          </a:p>
          <a:p>
            <a:pPr indent="0" lvl="0" marL="0" rtl="0" algn="l">
              <a:lnSpc>
                <a:spcPct val="100000"/>
              </a:lnSpc>
              <a:spcBef>
                <a:spcPts val="0"/>
              </a:spcBef>
              <a:spcAft>
                <a:spcPts val="0"/>
              </a:spcAft>
              <a:buNone/>
            </a:pPr>
            <a:r>
              <a:t/>
            </a:r>
            <a:endParaRPr sz="2700">
              <a:solidFill>
                <a:srgbClr val="E4E5B8"/>
              </a:solidFill>
              <a:latin typeface="Georgia"/>
              <a:ea typeface="Georgia"/>
              <a:cs typeface="Georgia"/>
              <a:sym typeface="Georgia"/>
            </a:endParaRPr>
          </a:p>
          <a:p>
            <a:pPr indent="0" lvl="0" marL="609600" rtl="0" algn="l">
              <a:lnSpc>
                <a:spcPct val="100000"/>
              </a:lnSpc>
              <a:spcBef>
                <a:spcPts val="0"/>
              </a:spcBef>
              <a:spcAft>
                <a:spcPts val="0"/>
              </a:spcAft>
              <a:buNone/>
            </a:pPr>
            <a:r>
              <a:t/>
            </a:r>
            <a:endParaRPr sz="2700">
              <a:solidFill>
                <a:srgbClr val="E4E5B8"/>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104"/>
          <p:cNvSpPr txBox="1"/>
          <p:nvPr/>
        </p:nvSpPr>
        <p:spPr>
          <a:xfrm>
            <a:off x="1575025" y="2330100"/>
            <a:ext cx="9300900" cy="2897100"/>
          </a:xfrm>
          <a:prstGeom prst="rect">
            <a:avLst/>
          </a:prstGeom>
          <a:noFill/>
          <a:ln>
            <a:noFill/>
          </a:ln>
        </p:spPr>
        <p:txBody>
          <a:bodyPr anchorCtr="0" anchor="t" bIns="91425" lIns="91425" spcFirstLastPara="1" rIns="91425" wrap="square" tIns="91425">
            <a:spAutoFit/>
          </a:bodyPr>
          <a:lstStyle/>
          <a:p>
            <a:pPr indent="0" lvl="0" marL="0" rtl="0" algn="ctr">
              <a:lnSpc>
                <a:spcPct val="89000"/>
              </a:lnSpc>
              <a:spcBef>
                <a:spcPts val="0"/>
              </a:spcBef>
              <a:spcAft>
                <a:spcPts val="0"/>
              </a:spcAft>
              <a:buNone/>
            </a:pPr>
            <a:r>
              <a:rPr lang="en-US" sz="6600">
                <a:solidFill>
                  <a:schemeClr val="dk2"/>
                </a:solidFill>
                <a:latin typeface="Impact"/>
                <a:ea typeface="Impact"/>
                <a:cs typeface="Impact"/>
                <a:sym typeface="Impact"/>
              </a:rPr>
              <a:t>The Trial of Ethel and Julius Rosenberg</a:t>
            </a:r>
            <a:endParaRPr sz="6600">
              <a:solidFill>
                <a:schemeClr val="dk2"/>
              </a:solidFill>
              <a:latin typeface="Impact"/>
              <a:ea typeface="Impact"/>
              <a:cs typeface="Impact"/>
              <a:sym typeface="Impact"/>
            </a:endParaRPr>
          </a:p>
          <a:p>
            <a:pPr indent="0" lvl="0" marL="0" rtl="0" algn="ctr">
              <a:lnSpc>
                <a:spcPct val="89000"/>
              </a:lnSpc>
              <a:spcBef>
                <a:spcPts val="0"/>
              </a:spcBef>
              <a:spcAft>
                <a:spcPts val="0"/>
              </a:spcAft>
              <a:buNone/>
            </a:pPr>
            <a:r>
              <a:t/>
            </a:r>
            <a:endParaRPr sz="6600">
              <a:solidFill>
                <a:schemeClr val="dk2"/>
              </a:solidFill>
              <a:latin typeface="Impact"/>
              <a:ea typeface="Impact"/>
              <a:cs typeface="Impact"/>
              <a:sym typeface="Impact"/>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140"/>
          <p:cNvSpPr/>
          <p:nvPr/>
        </p:nvSpPr>
        <p:spPr>
          <a:xfrm>
            <a:off x="0" y="0"/>
            <a:ext cx="12192000" cy="14685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03" name="Google Shape;703;p140"/>
          <p:cNvSpPr txBox="1"/>
          <p:nvPr>
            <p:ph type="title"/>
          </p:nvPr>
        </p:nvSpPr>
        <p:spPr>
          <a:xfrm>
            <a:off x="2210700" y="352400"/>
            <a:ext cx="9666300" cy="7635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704" name="Google Shape;704;p140"/>
          <p:cNvPicPr preferRelativeResize="0"/>
          <p:nvPr/>
        </p:nvPicPr>
        <p:blipFill>
          <a:blip r:embed="rId3">
            <a:alphaModFix/>
          </a:blip>
          <a:stretch>
            <a:fillRect/>
          </a:stretch>
        </p:blipFill>
        <p:spPr>
          <a:xfrm>
            <a:off x="542067" y="150000"/>
            <a:ext cx="1168400" cy="1168400"/>
          </a:xfrm>
          <a:prstGeom prst="rect">
            <a:avLst/>
          </a:prstGeom>
          <a:noFill/>
          <a:ln>
            <a:noFill/>
          </a:ln>
        </p:spPr>
      </p:pic>
      <p:sp>
        <p:nvSpPr>
          <p:cNvPr id="705" name="Google Shape;705;p140"/>
          <p:cNvSpPr txBox="1"/>
          <p:nvPr/>
        </p:nvSpPr>
        <p:spPr>
          <a:xfrm>
            <a:off x="1252400" y="1534325"/>
            <a:ext cx="9666300" cy="3986700"/>
          </a:xfrm>
          <a:prstGeom prst="rect">
            <a:avLst/>
          </a:prstGeom>
          <a:noFill/>
          <a:ln>
            <a:noFill/>
          </a:ln>
        </p:spPr>
        <p:txBody>
          <a:bodyPr anchorCtr="0" anchor="t" bIns="121900" lIns="121900" spcFirstLastPara="1" rIns="121900" wrap="square" tIns="121900">
            <a:spAutoFit/>
          </a:bodyPr>
          <a:lstStyle/>
          <a:p>
            <a:pPr indent="0" lvl="0" marL="0" rtl="0" algn="l">
              <a:lnSpc>
                <a:spcPct val="100000"/>
              </a:lnSpc>
              <a:spcBef>
                <a:spcPts val="0"/>
              </a:spcBef>
              <a:spcAft>
                <a:spcPts val="0"/>
              </a:spcAft>
              <a:buNone/>
            </a:pPr>
            <a:r>
              <a:rPr lang="en-US" sz="2700">
                <a:solidFill>
                  <a:srgbClr val="1C4587"/>
                </a:solidFill>
                <a:latin typeface="Georgia"/>
                <a:ea typeface="Georgia"/>
                <a:cs typeface="Georgia"/>
                <a:sym typeface="Georgia"/>
              </a:rPr>
              <a:t>We are in need of volunteers for the staff of the People’s School! Here’s a few roles we need filled:</a:t>
            </a:r>
            <a:endParaRPr sz="2700">
              <a:solidFill>
                <a:srgbClr val="1C4587"/>
              </a:solidFill>
              <a:latin typeface="Georgia"/>
              <a:ea typeface="Georgia"/>
              <a:cs typeface="Georgia"/>
              <a:sym typeface="Georgia"/>
            </a:endParaRPr>
          </a:p>
          <a:p>
            <a:pPr indent="-476250" lvl="0" marL="609600" rtl="0" algn="l">
              <a:lnSpc>
                <a:spcPct val="100000"/>
              </a:lnSpc>
              <a:spcBef>
                <a:spcPts val="0"/>
              </a:spcBef>
              <a:spcAft>
                <a:spcPts val="0"/>
              </a:spcAft>
              <a:buClr>
                <a:srgbClr val="1C4587"/>
              </a:buClr>
              <a:buSzPts val="2700"/>
              <a:buFont typeface="Georgia"/>
              <a:buChar char="●"/>
            </a:pPr>
            <a:r>
              <a:rPr lang="en-US" sz="2700">
                <a:solidFill>
                  <a:srgbClr val="1C4587"/>
                </a:solidFill>
                <a:latin typeface="Georgia"/>
                <a:ea typeface="Georgia"/>
                <a:cs typeface="Georgia"/>
                <a:sym typeface="Georgia"/>
              </a:rPr>
              <a:t>People to help manage posting on our social media and podcast platforms</a:t>
            </a:r>
            <a:endParaRPr sz="2700">
              <a:solidFill>
                <a:srgbClr val="1C4587"/>
              </a:solidFill>
              <a:latin typeface="Georgia"/>
              <a:ea typeface="Georgia"/>
              <a:cs typeface="Georgia"/>
              <a:sym typeface="Georgia"/>
            </a:endParaRPr>
          </a:p>
          <a:p>
            <a:pPr indent="-476250" lvl="0" marL="609600" rtl="0" algn="l">
              <a:lnSpc>
                <a:spcPct val="100000"/>
              </a:lnSpc>
              <a:spcBef>
                <a:spcPts val="0"/>
              </a:spcBef>
              <a:spcAft>
                <a:spcPts val="0"/>
              </a:spcAft>
              <a:buClr>
                <a:srgbClr val="1C4587"/>
              </a:buClr>
              <a:buSzPts val="2700"/>
              <a:buFont typeface="Georgia"/>
              <a:buChar char="●"/>
            </a:pPr>
            <a:r>
              <a:rPr lang="en-US" sz="2700">
                <a:solidFill>
                  <a:srgbClr val="1C4587"/>
                </a:solidFill>
                <a:latin typeface="Georgia"/>
                <a:ea typeface="Georgia"/>
                <a:cs typeface="Georgia"/>
                <a:sym typeface="Georgia"/>
              </a:rPr>
              <a:t>Video Editors, Audio Editors, Graphic Designers, Artists, Narrators</a:t>
            </a:r>
            <a:endParaRPr sz="2700">
              <a:solidFill>
                <a:srgbClr val="1C4587"/>
              </a:solidFill>
              <a:latin typeface="Georgia"/>
              <a:ea typeface="Georgia"/>
              <a:cs typeface="Georgia"/>
              <a:sym typeface="Georgia"/>
            </a:endParaRPr>
          </a:p>
          <a:p>
            <a:pPr indent="-476250" lvl="0" marL="609600" rtl="0" algn="l">
              <a:lnSpc>
                <a:spcPct val="100000"/>
              </a:lnSpc>
              <a:spcBef>
                <a:spcPts val="0"/>
              </a:spcBef>
              <a:spcAft>
                <a:spcPts val="0"/>
              </a:spcAft>
              <a:buClr>
                <a:srgbClr val="1C4587"/>
              </a:buClr>
              <a:buSzPts val="2700"/>
              <a:buFont typeface="Georgia"/>
              <a:buChar char="●"/>
            </a:pPr>
            <a:r>
              <a:rPr lang="en-US" sz="2700">
                <a:solidFill>
                  <a:srgbClr val="1C4587"/>
                </a:solidFill>
                <a:latin typeface="Georgia"/>
                <a:ea typeface="Georgia"/>
                <a:cs typeface="Georgia"/>
                <a:sym typeface="Georgia"/>
              </a:rPr>
              <a:t>Facilitators, Web Controls, Moderators</a:t>
            </a:r>
            <a:endParaRPr sz="2700">
              <a:solidFill>
                <a:srgbClr val="1C4587"/>
              </a:solidFill>
              <a:latin typeface="Georgia"/>
              <a:ea typeface="Georgia"/>
              <a:cs typeface="Georgia"/>
              <a:sym typeface="Georgia"/>
            </a:endParaRPr>
          </a:p>
          <a:p>
            <a:pPr indent="0" lvl="0" marL="0" rtl="0" algn="l">
              <a:lnSpc>
                <a:spcPct val="100000"/>
              </a:lnSpc>
              <a:spcBef>
                <a:spcPts val="0"/>
              </a:spcBef>
              <a:spcAft>
                <a:spcPts val="0"/>
              </a:spcAft>
              <a:buNone/>
            </a:pPr>
            <a:r>
              <a:rPr lang="en-US" sz="2700">
                <a:solidFill>
                  <a:srgbClr val="1C4587"/>
                </a:solidFill>
                <a:latin typeface="Georgia"/>
                <a:ea typeface="Georgia"/>
                <a:cs typeface="Georgia"/>
                <a:sym typeface="Georgia"/>
              </a:rPr>
              <a:t>Email </a:t>
            </a:r>
            <a:r>
              <a:rPr lang="en-US" sz="2700" u="sng">
                <a:solidFill>
                  <a:srgbClr val="1C4587"/>
                </a:solidFill>
                <a:latin typeface="Georgia"/>
                <a:ea typeface="Georgia"/>
                <a:cs typeface="Georgia"/>
                <a:sym typeface="Georgia"/>
                <a:hlinkClick r:id="rId4">
                  <a:extLst>
                    <a:ext uri="{A12FA001-AC4F-418D-AE19-62706E023703}">
                      <ahyp:hlinkClr val="tx"/>
                    </a:ext>
                  </a:extLst>
                </a:hlinkClick>
              </a:rPr>
              <a:t>info@peoplesschool.us</a:t>
            </a:r>
            <a:r>
              <a:rPr lang="en-US" sz="2700">
                <a:solidFill>
                  <a:srgbClr val="1C4587"/>
                </a:solidFill>
                <a:latin typeface="Georgia"/>
                <a:ea typeface="Georgia"/>
                <a:cs typeface="Georgia"/>
                <a:sym typeface="Georgia"/>
              </a:rPr>
              <a:t> if you’re interested and try to attend our next staff meeting if possible.</a:t>
            </a:r>
            <a:endParaRPr sz="2700">
              <a:solidFill>
                <a:srgbClr val="1C4587"/>
              </a:solidFill>
              <a:latin typeface="Georgia"/>
              <a:ea typeface="Georgia"/>
              <a:cs typeface="Georgia"/>
              <a:sym typeface="Georgi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141"/>
          <p:cNvSpPr/>
          <p:nvPr/>
        </p:nvSpPr>
        <p:spPr>
          <a:xfrm>
            <a:off x="0" y="0"/>
            <a:ext cx="12192000" cy="1468500"/>
          </a:xfrm>
          <a:prstGeom prst="rect">
            <a:avLst/>
          </a:prstGeom>
          <a:solidFill>
            <a:schemeClr val="dk2"/>
          </a:solidFill>
          <a:ln cap="flat" cmpd="sng" w="1270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pic>
        <p:nvPicPr>
          <p:cNvPr id="711" name="Google Shape;711;p141" title="PSMLS - 070224 Artwork (34).png"/>
          <p:cNvPicPr preferRelativeResize="0"/>
          <p:nvPr/>
        </p:nvPicPr>
        <p:blipFill>
          <a:blip r:embed="rId3">
            <a:alphaModFix/>
          </a:blip>
          <a:stretch>
            <a:fillRect/>
          </a:stretch>
        </p:blipFill>
        <p:spPr>
          <a:xfrm>
            <a:off x="6" y="-17"/>
            <a:ext cx="12192000" cy="685801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5" name="Shape 715"/>
        <p:cNvGrpSpPr/>
        <p:nvPr/>
      </p:nvGrpSpPr>
      <p:grpSpPr>
        <a:xfrm>
          <a:off x="0" y="0"/>
          <a:ext cx="0" cy="0"/>
          <a:chOff x="0" y="0"/>
          <a:chExt cx="0" cy="0"/>
        </a:xfrm>
      </p:grpSpPr>
      <p:sp>
        <p:nvSpPr>
          <p:cNvPr id="716" name="Google Shape;716;p142"/>
          <p:cNvSpPr/>
          <p:nvPr/>
        </p:nvSpPr>
        <p:spPr>
          <a:xfrm>
            <a:off x="0" y="0"/>
            <a:ext cx="12192000" cy="14685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17" name="Google Shape;717;p142"/>
          <p:cNvSpPr txBox="1"/>
          <p:nvPr>
            <p:ph type="title"/>
          </p:nvPr>
        </p:nvSpPr>
        <p:spPr>
          <a:xfrm>
            <a:off x="2210700" y="352400"/>
            <a:ext cx="9666300" cy="7635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solidFill>
                  <a:srgbClr val="E4E5B8"/>
                </a:solidFill>
                <a:latin typeface="Georgia"/>
                <a:ea typeface="Georgia"/>
                <a:cs typeface="Georgia"/>
                <a:sym typeface="Georgia"/>
              </a:rPr>
              <a:t>Happy Pride Month!</a:t>
            </a:r>
            <a:endParaRPr>
              <a:solidFill>
                <a:srgbClr val="E4E5B8"/>
              </a:solidFill>
              <a:latin typeface="Georgia"/>
              <a:ea typeface="Georgia"/>
              <a:cs typeface="Georgia"/>
              <a:sym typeface="Georgia"/>
            </a:endParaRPr>
          </a:p>
        </p:txBody>
      </p:sp>
      <p:pic>
        <p:nvPicPr>
          <p:cNvPr id="718" name="Google Shape;718;p142"/>
          <p:cNvPicPr preferRelativeResize="0"/>
          <p:nvPr/>
        </p:nvPicPr>
        <p:blipFill>
          <a:blip r:embed="rId3">
            <a:alphaModFix/>
          </a:blip>
          <a:stretch>
            <a:fillRect/>
          </a:stretch>
        </p:blipFill>
        <p:spPr>
          <a:xfrm>
            <a:off x="542067" y="150000"/>
            <a:ext cx="1168400" cy="1168400"/>
          </a:xfrm>
          <a:prstGeom prst="rect">
            <a:avLst/>
          </a:prstGeom>
          <a:noFill/>
          <a:ln>
            <a:noFill/>
          </a:ln>
        </p:spPr>
      </p:pic>
      <p:sp>
        <p:nvSpPr>
          <p:cNvPr id="719" name="Google Shape;719;p142"/>
          <p:cNvSpPr txBox="1"/>
          <p:nvPr/>
        </p:nvSpPr>
        <p:spPr>
          <a:xfrm>
            <a:off x="1207150" y="1612721"/>
            <a:ext cx="4843500" cy="40944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lang="en-US" sz="2500">
                <a:solidFill>
                  <a:srgbClr val="1C4587"/>
                </a:solidFill>
                <a:latin typeface="Georgia"/>
                <a:ea typeface="Georgia"/>
                <a:cs typeface="Georgia"/>
                <a:sym typeface="Georgia"/>
              </a:rPr>
              <a:t>Happy Pride from People’s United LGBT+ Society!</a:t>
            </a:r>
            <a:endParaRPr sz="2500">
              <a:solidFill>
                <a:srgbClr val="1C4587"/>
              </a:solidFill>
              <a:latin typeface="Georgia"/>
              <a:ea typeface="Georgia"/>
              <a:cs typeface="Georgia"/>
              <a:sym typeface="Georgia"/>
            </a:endParaRPr>
          </a:p>
          <a:p>
            <a:pPr indent="0" lvl="0" marL="0" rtl="0" algn="l">
              <a:spcBef>
                <a:spcPts val="0"/>
              </a:spcBef>
              <a:spcAft>
                <a:spcPts val="0"/>
              </a:spcAft>
              <a:buNone/>
            </a:pPr>
            <a:r>
              <a:rPr lang="en-US" sz="2500">
                <a:solidFill>
                  <a:srgbClr val="1C4587"/>
                </a:solidFill>
                <a:latin typeface="Georgia"/>
                <a:ea typeface="Georgia"/>
                <a:cs typeface="Georgia"/>
                <a:sym typeface="Georgia"/>
              </a:rPr>
              <a:t>During this pride month, attend a parade near you. Download our brochure and our Stonewall Lives Bulletin and distribute. </a:t>
            </a:r>
            <a:r>
              <a:rPr lang="en-US" sz="2500" u="sng">
                <a:solidFill>
                  <a:srgbClr val="1C4587"/>
                </a:solidFill>
                <a:latin typeface="Georgia"/>
                <a:ea typeface="Georgia"/>
                <a:cs typeface="Georgia"/>
                <a:sym typeface="Georgia"/>
                <a:hlinkClick r:id="rId4">
                  <a:extLst>
                    <a:ext uri="{A12FA001-AC4F-418D-AE19-62706E023703}">
                      <ahyp:hlinkClr val="tx"/>
                    </a:ext>
                  </a:extLst>
                </a:hlinkClick>
              </a:rPr>
              <a:t>https://peopleslgbt.org/</a:t>
            </a:r>
            <a:endParaRPr sz="2500">
              <a:solidFill>
                <a:srgbClr val="1C4587"/>
              </a:solidFill>
              <a:latin typeface="Georgia"/>
              <a:ea typeface="Georgia"/>
              <a:cs typeface="Georgia"/>
              <a:sym typeface="Georgia"/>
            </a:endParaRPr>
          </a:p>
          <a:p>
            <a:pPr indent="0" lvl="0" marL="0" rtl="0" algn="l">
              <a:spcBef>
                <a:spcPts val="0"/>
              </a:spcBef>
              <a:spcAft>
                <a:spcPts val="0"/>
              </a:spcAft>
              <a:buNone/>
            </a:pPr>
            <a:r>
              <a:rPr lang="en-US" sz="2500">
                <a:solidFill>
                  <a:srgbClr val="1C4587"/>
                </a:solidFill>
                <a:latin typeface="Georgia"/>
                <a:ea typeface="Georgia"/>
                <a:cs typeface="Georgia"/>
                <a:sym typeface="Georgia"/>
              </a:rPr>
              <a:t>Literature can also be requested using the literature request form on the member’s portal.</a:t>
            </a:r>
            <a:endParaRPr sz="2500">
              <a:solidFill>
                <a:srgbClr val="1C4587"/>
              </a:solidFill>
              <a:latin typeface="Georgia"/>
              <a:ea typeface="Georgia"/>
              <a:cs typeface="Georgia"/>
              <a:sym typeface="Georgia"/>
            </a:endParaRPr>
          </a:p>
        </p:txBody>
      </p:sp>
      <p:pic>
        <p:nvPicPr>
          <p:cNvPr id="720" name="Google Shape;720;p142" title="PLUS.PNG"/>
          <p:cNvPicPr preferRelativeResize="0"/>
          <p:nvPr/>
        </p:nvPicPr>
        <p:blipFill>
          <a:blip r:embed="rId5">
            <a:alphaModFix/>
          </a:blip>
          <a:stretch>
            <a:fillRect/>
          </a:stretch>
        </p:blipFill>
        <p:spPr>
          <a:xfrm>
            <a:off x="6141275" y="2983900"/>
            <a:ext cx="4843499" cy="272323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724" name="Shape 724"/>
        <p:cNvGrpSpPr/>
        <p:nvPr/>
      </p:nvGrpSpPr>
      <p:grpSpPr>
        <a:xfrm>
          <a:off x="0" y="0"/>
          <a:ext cx="0" cy="0"/>
          <a:chOff x="0" y="0"/>
          <a:chExt cx="0" cy="0"/>
        </a:xfrm>
      </p:grpSpPr>
      <p:sp>
        <p:nvSpPr>
          <p:cNvPr id="725" name="Google Shape;725;p143"/>
          <p:cNvSpPr/>
          <p:nvPr/>
        </p:nvSpPr>
        <p:spPr>
          <a:xfrm>
            <a:off x="0" y="0"/>
            <a:ext cx="12192000" cy="14685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26" name="Google Shape;726;p143"/>
          <p:cNvSpPr txBox="1"/>
          <p:nvPr>
            <p:ph type="title"/>
          </p:nvPr>
        </p:nvSpPr>
        <p:spPr>
          <a:xfrm>
            <a:off x="2210700" y="223267"/>
            <a:ext cx="9666300" cy="7635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a:solidFill>
                  <a:srgbClr val="FF0000"/>
                </a:solidFill>
                <a:latin typeface="Georgia"/>
                <a:ea typeface="Georgia"/>
                <a:cs typeface="Georgia"/>
                <a:sym typeface="Georgia"/>
              </a:rPr>
              <a:t>View From Left Field</a:t>
            </a:r>
            <a:endParaRPr>
              <a:solidFill>
                <a:srgbClr val="FF0000"/>
              </a:solidFill>
              <a:latin typeface="Georgia"/>
              <a:ea typeface="Georgia"/>
              <a:cs typeface="Georgia"/>
              <a:sym typeface="Georgia"/>
            </a:endParaRPr>
          </a:p>
          <a:p>
            <a:pPr indent="0" lvl="0" marL="0" rtl="0" algn="l">
              <a:spcBef>
                <a:spcPts val="0"/>
              </a:spcBef>
              <a:spcAft>
                <a:spcPts val="0"/>
              </a:spcAft>
              <a:buNone/>
            </a:pPr>
            <a:r>
              <a:rPr lang="en-US" sz="2500">
                <a:solidFill>
                  <a:srgbClr val="FF0000"/>
                </a:solidFill>
                <a:latin typeface="Georgia"/>
                <a:ea typeface="Georgia"/>
                <a:cs typeface="Georgia"/>
                <a:sym typeface="Georgia"/>
              </a:rPr>
              <a:t>https://viewfromleftfield.libsyn.com</a:t>
            </a:r>
            <a:endParaRPr sz="2500">
              <a:solidFill>
                <a:srgbClr val="FF0000"/>
              </a:solidFill>
              <a:latin typeface="Georgia"/>
              <a:ea typeface="Georgia"/>
              <a:cs typeface="Georgia"/>
              <a:sym typeface="Georgia"/>
            </a:endParaRPr>
          </a:p>
        </p:txBody>
      </p:sp>
      <p:pic>
        <p:nvPicPr>
          <p:cNvPr id="727" name="Google Shape;727;p143"/>
          <p:cNvPicPr preferRelativeResize="0"/>
          <p:nvPr/>
        </p:nvPicPr>
        <p:blipFill>
          <a:blip r:embed="rId3">
            <a:alphaModFix/>
          </a:blip>
          <a:stretch>
            <a:fillRect/>
          </a:stretch>
        </p:blipFill>
        <p:spPr>
          <a:xfrm>
            <a:off x="10493467" y="150000"/>
            <a:ext cx="1168400" cy="1168400"/>
          </a:xfrm>
          <a:prstGeom prst="rect">
            <a:avLst/>
          </a:prstGeom>
          <a:noFill/>
          <a:ln>
            <a:noFill/>
          </a:ln>
        </p:spPr>
      </p:pic>
      <p:pic>
        <p:nvPicPr>
          <p:cNvPr id="728" name="Google Shape;728;p143"/>
          <p:cNvPicPr preferRelativeResize="0"/>
          <p:nvPr/>
        </p:nvPicPr>
        <p:blipFill>
          <a:blip r:embed="rId4">
            <a:alphaModFix/>
          </a:blip>
          <a:stretch>
            <a:fillRect/>
          </a:stretch>
        </p:blipFill>
        <p:spPr>
          <a:xfrm>
            <a:off x="6678667" y="1671600"/>
            <a:ext cx="4983199" cy="4983199"/>
          </a:xfrm>
          <a:prstGeom prst="rect">
            <a:avLst/>
          </a:prstGeom>
          <a:noFill/>
          <a:ln>
            <a:noFill/>
          </a:ln>
        </p:spPr>
      </p:pic>
      <p:pic>
        <p:nvPicPr>
          <p:cNvPr id="729" name="Google Shape;729;p143"/>
          <p:cNvPicPr preferRelativeResize="0"/>
          <p:nvPr/>
        </p:nvPicPr>
        <p:blipFill>
          <a:blip r:embed="rId4">
            <a:alphaModFix/>
          </a:blip>
          <a:stretch>
            <a:fillRect/>
          </a:stretch>
        </p:blipFill>
        <p:spPr>
          <a:xfrm>
            <a:off x="353033" y="106100"/>
            <a:ext cx="1256202" cy="1256202"/>
          </a:xfrm>
          <a:prstGeom prst="rect">
            <a:avLst/>
          </a:prstGeom>
          <a:noFill/>
          <a:ln>
            <a:noFill/>
          </a:ln>
        </p:spPr>
      </p:pic>
      <p:sp>
        <p:nvSpPr>
          <p:cNvPr id="730" name="Google Shape;730;p143"/>
          <p:cNvSpPr txBox="1"/>
          <p:nvPr/>
        </p:nvSpPr>
        <p:spPr>
          <a:xfrm>
            <a:off x="1501376" y="1474600"/>
            <a:ext cx="4800300" cy="5156400"/>
          </a:xfrm>
          <a:prstGeom prst="rect">
            <a:avLst/>
          </a:prstGeom>
          <a:noFill/>
          <a:ln>
            <a:noFill/>
          </a:ln>
        </p:spPr>
        <p:txBody>
          <a:bodyPr anchorCtr="0" anchor="t" bIns="121900" lIns="121900" spcFirstLastPara="1" rIns="121900" wrap="square" tIns="121900">
            <a:spAutoFit/>
          </a:bodyPr>
          <a:lstStyle/>
          <a:p>
            <a:pPr indent="0" lvl="0" marL="0" rtl="0" algn="l">
              <a:lnSpc>
                <a:spcPct val="100000"/>
              </a:lnSpc>
              <a:spcBef>
                <a:spcPts val="0"/>
              </a:spcBef>
              <a:spcAft>
                <a:spcPts val="0"/>
              </a:spcAft>
              <a:buNone/>
            </a:pPr>
            <a:r>
              <a:rPr lang="en-US" sz="2900">
                <a:solidFill>
                  <a:srgbClr val="FFFFFF"/>
                </a:solidFill>
                <a:latin typeface="Georgia"/>
                <a:ea typeface="Georgia"/>
                <a:cs typeface="Georgia"/>
                <a:sym typeface="Georgia"/>
              </a:rPr>
              <a:t>The Old PSMLS Youtube is now the Youtube of View From Left Field, a podcast of analysis and discussion of current events from a progressive perspective. </a:t>
            </a:r>
            <a:br>
              <a:rPr lang="en-US" sz="2900">
                <a:solidFill>
                  <a:srgbClr val="FFFFFF"/>
                </a:solidFill>
                <a:latin typeface="Georgia"/>
                <a:ea typeface="Georgia"/>
                <a:cs typeface="Georgia"/>
                <a:sym typeface="Georgia"/>
              </a:rPr>
            </a:br>
            <a:br>
              <a:rPr lang="en-US" sz="2900">
                <a:solidFill>
                  <a:srgbClr val="FFFFFF"/>
                </a:solidFill>
                <a:latin typeface="Georgia"/>
                <a:ea typeface="Georgia"/>
                <a:cs typeface="Georgia"/>
                <a:sym typeface="Georgia"/>
              </a:rPr>
            </a:br>
            <a:r>
              <a:rPr lang="en-US" sz="2900">
                <a:solidFill>
                  <a:srgbClr val="FFFFFF"/>
                </a:solidFill>
                <a:latin typeface="Georgia"/>
                <a:ea typeface="Georgia"/>
                <a:cs typeface="Georgia"/>
                <a:sym typeface="Georgia"/>
              </a:rPr>
              <a:t>Like the Youtube videos and subscribe with 5 star ratings on your podcast platforms. </a:t>
            </a:r>
            <a:endParaRPr sz="2900">
              <a:solidFill>
                <a:srgbClr val="FFFFFF"/>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734" name="Shape 734"/>
        <p:cNvGrpSpPr/>
        <p:nvPr/>
      </p:nvGrpSpPr>
      <p:grpSpPr>
        <a:xfrm>
          <a:off x="0" y="0"/>
          <a:ext cx="0" cy="0"/>
          <a:chOff x="0" y="0"/>
          <a:chExt cx="0" cy="0"/>
        </a:xfrm>
      </p:grpSpPr>
      <p:sp>
        <p:nvSpPr>
          <p:cNvPr id="735" name="Google Shape;735;p144"/>
          <p:cNvSpPr/>
          <p:nvPr/>
        </p:nvSpPr>
        <p:spPr>
          <a:xfrm>
            <a:off x="0" y="0"/>
            <a:ext cx="12192000" cy="14685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36" name="Google Shape;736;p144"/>
          <p:cNvSpPr txBox="1"/>
          <p:nvPr>
            <p:ph type="title"/>
          </p:nvPr>
        </p:nvSpPr>
        <p:spPr>
          <a:xfrm>
            <a:off x="2210700" y="223267"/>
            <a:ext cx="96663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US" sz="2500">
                <a:solidFill>
                  <a:schemeClr val="lt1"/>
                </a:solidFill>
                <a:latin typeface="Georgia"/>
                <a:ea typeface="Georgia"/>
                <a:cs typeface="Georgia"/>
                <a:sym typeface="Georgia"/>
              </a:rPr>
              <a:t>newoutlookpublishers.store</a:t>
            </a:r>
            <a:endParaRPr sz="2500">
              <a:solidFill>
                <a:schemeClr val="lt1"/>
              </a:solidFill>
              <a:latin typeface="Georgia"/>
              <a:ea typeface="Georgia"/>
              <a:cs typeface="Georgia"/>
              <a:sym typeface="Georgia"/>
            </a:endParaRPr>
          </a:p>
        </p:txBody>
      </p:sp>
      <p:pic>
        <p:nvPicPr>
          <p:cNvPr id="737" name="Google Shape;737;p144"/>
          <p:cNvPicPr preferRelativeResize="0"/>
          <p:nvPr/>
        </p:nvPicPr>
        <p:blipFill>
          <a:blip r:embed="rId3">
            <a:alphaModFix/>
          </a:blip>
          <a:stretch>
            <a:fillRect/>
          </a:stretch>
        </p:blipFill>
        <p:spPr>
          <a:xfrm>
            <a:off x="10493467" y="150000"/>
            <a:ext cx="1168400" cy="1168400"/>
          </a:xfrm>
          <a:prstGeom prst="rect">
            <a:avLst/>
          </a:prstGeom>
          <a:noFill/>
          <a:ln>
            <a:noFill/>
          </a:ln>
        </p:spPr>
      </p:pic>
      <p:sp>
        <p:nvSpPr>
          <p:cNvPr id="738" name="Google Shape;738;p144"/>
          <p:cNvSpPr txBox="1"/>
          <p:nvPr>
            <p:ph type="title"/>
          </p:nvPr>
        </p:nvSpPr>
        <p:spPr>
          <a:xfrm>
            <a:off x="1197800" y="1522167"/>
            <a:ext cx="9666300" cy="763500"/>
          </a:xfrm>
          <a:prstGeom prst="rect">
            <a:avLst/>
          </a:prstGeom>
        </p:spPr>
        <p:txBody>
          <a:bodyPr anchorCtr="0" anchor="t" bIns="121900" lIns="121900" spcFirstLastPara="1" rIns="121900" wrap="square" tIns="121900">
            <a:normAutofit fontScale="90000"/>
          </a:bodyPr>
          <a:lstStyle/>
          <a:p>
            <a:pPr indent="0" lvl="0" marL="0" rtl="0" algn="ctr">
              <a:spcBef>
                <a:spcPts val="0"/>
              </a:spcBef>
              <a:spcAft>
                <a:spcPts val="0"/>
              </a:spcAft>
              <a:buNone/>
            </a:pPr>
            <a:r>
              <a:rPr lang="en-US">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739" name="Google Shape;739;p144"/>
          <p:cNvSpPr/>
          <p:nvPr/>
        </p:nvSpPr>
        <p:spPr>
          <a:xfrm>
            <a:off x="539167" y="2339533"/>
            <a:ext cx="2608500" cy="41055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740" name="Google Shape;740;p144"/>
          <p:cNvSpPr/>
          <p:nvPr/>
        </p:nvSpPr>
        <p:spPr>
          <a:xfrm>
            <a:off x="3350717" y="2339533"/>
            <a:ext cx="2608500" cy="41055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741" name="Google Shape;741;p144"/>
          <p:cNvSpPr/>
          <p:nvPr/>
        </p:nvSpPr>
        <p:spPr>
          <a:xfrm>
            <a:off x="6162300" y="2339533"/>
            <a:ext cx="2608500" cy="41055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sp>
        <p:nvSpPr>
          <p:cNvPr id="742" name="Google Shape;742;p144"/>
          <p:cNvSpPr/>
          <p:nvPr/>
        </p:nvSpPr>
        <p:spPr>
          <a:xfrm>
            <a:off x="8973867" y="2339533"/>
            <a:ext cx="2608500" cy="41055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pic>
        <p:nvPicPr>
          <p:cNvPr id="743" name="Google Shape;743;p144"/>
          <p:cNvPicPr preferRelativeResize="0"/>
          <p:nvPr/>
        </p:nvPicPr>
        <p:blipFill>
          <a:blip r:embed="rId4">
            <a:alphaModFix/>
          </a:blip>
          <a:stretch>
            <a:fillRect/>
          </a:stretch>
        </p:blipFill>
        <p:spPr>
          <a:xfrm>
            <a:off x="539169" y="150000"/>
            <a:ext cx="1179325" cy="1168400"/>
          </a:xfrm>
          <a:prstGeom prst="rect">
            <a:avLst/>
          </a:prstGeom>
          <a:noFill/>
          <a:ln>
            <a:noFill/>
          </a:ln>
        </p:spPr>
      </p:pic>
      <p:pic>
        <p:nvPicPr>
          <p:cNvPr id="744" name="Google Shape;744;p144"/>
          <p:cNvPicPr preferRelativeResize="0"/>
          <p:nvPr/>
        </p:nvPicPr>
        <p:blipFill>
          <a:blip r:embed="rId5">
            <a:alphaModFix/>
          </a:blip>
          <a:stretch>
            <a:fillRect/>
          </a:stretch>
        </p:blipFill>
        <p:spPr>
          <a:xfrm>
            <a:off x="589283" y="2821067"/>
            <a:ext cx="2558367" cy="3311928"/>
          </a:xfrm>
          <a:prstGeom prst="rect">
            <a:avLst/>
          </a:prstGeom>
          <a:noFill/>
          <a:ln>
            <a:noFill/>
          </a:ln>
        </p:spPr>
      </p:pic>
      <p:pic>
        <p:nvPicPr>
          <p:cNvPr id="745" name="Google Shape;745;p144"/>
          <p:cNvPicPr preferRelativeResize="0"/>
          <p:nvPr/>
        </p:nvPicPr>
        <p:blipFill>
          <a:blip r:embed="rId6">
            <a:alphaModFix/>
          </a:blip>
          <a:stretch>
            <a:fillRect/>
          </a:stretch>
        </p:blipFill>
        <p:spPr>
          <a:xfrm>
            <a:off x="3677469" y="3019975"/>
            <a:ext cx="1968300" cy="2952451"/>
          </a:xfrm>
          <a:prstGeom prst="rect">
            <a:avLst/>
          </a:prstGeom>
          <a:noFill/>
          <a:ln>
            <a:noFill/>
          </a:ln>
        </p:spPr>
      </p:pic>
      <p:pic>
        <p:nvPicPr>
          <p:cNvPr id="746" name="Google Shape;746;p144"/>
          <p:cNvPicPr preferRelativeResize="0"/>
          <p:nvPr/>
        </p:nvPicPr>
        <p:blipFill>
          <a:blip r:embed="rId7">
            <a:alphaModFix/>
          </a:blip>
          <a:stretch>
            <a:fillRect/>
          </a:stretch>
        </p:blipFill>
        <p:spPr>
          <a:xfrm>
            <a:off x="6482398" y="3021252"/>
            <a:ext cx="1968300" cy="2949886"/>
          </a:xfrm>
          <a:prstGeom prst="rect">
            <a:avLst/>
          </a:prstGeom>
          <a:noFill/>
          <a:ln>
            <a:noFill/>
          </a:ln>
        </p:spPr>
      </p:pic>
      <p:pic>
        <p:nvPicPr>
          <p:cNvPr id="747" name="Google Shape;747;p144"/>
          <p:cNvPicPr preferRelativeResize="0"/>
          <p:nvPr/>
        </p:nvPicPr>
        <p:blipFill>
          <a:blip r:embed="rId8">
            <a:alphaModFix/>
          </a:blip>
          <a:stretch>
            <a:fillRect/>
          </a:stretch>
        </p:blipFill>
        <p:spPr>
          <a:xfrm>
            <a:off x="9287326" y="3022523"/>
            <a:ext cx="1968300" cy="2949901"/>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751" name="Shape 751"/>
        <p:cNvGrpSpPr/>
        <p:nvPr/>
      </p:nvGrpSpPr>
      <p:grpSpPr>
        <a:xfrm>
          <a:off x="0" y="0"/>
          <a:ext cx="0" cy="0"/>
          <a:chOff x="0" y="0"/>
          <a:chExt cx="0" cy="0"/>
        </a:xfrm>
      </p:grpSpPr>
      <p:sp>
        <p:nvSpPr>
          <p:cNvPr id="752" name="Google Shape;752;p145"/>
          <p:cNvSpPr/>
          <p:nvPr/>
        </p:nvSpPr>
        <p:spPr>
          <a:xfrm>
            <a:off x="0" y="0"/>
            <a:ext cx="12192000" cy="1468500"/>
          </a:xfrm>
          <a:prstGeom prst="rect">
            <a:avLst/>
          </a:prstGeom>
          <a:solidFill>
            <a:srgbClr val="1A0DAB"/>
          </a:solidFill>
          <a:ln cap="flat" cmpd="sng" w="12700">
            <a:solidFill>
              <a:srgbClr val="0000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753" name="Google Shape;753;p145"/>
          <p:cNvSpPr txBox="1"/>
          <p:nvPr>
            <p:ph type="title"/>
          </p:nvPr>
        </p:nvSpPr>
        <p:spPr>
          <a:xfrm>
            <a:off x="2210700" y="223267"/>
            <a:ext cx="9666300" cy="763500"/>
          </a:xfrm>
          <a:prstGeom prst="rect">
            <a:avLst/>
          </a:prstGeom>
        </p:spPr>
        <p:txBody>
          <a:bodyPr anchorCtr="0" anchor="t" bIns="121900" lIns="121900" spcFirstLastPara="1" rIns="121900" wrap="square" tIns="121900">
            <a:normAutofit fontScale="90000"/>
          </a:bodyPr>
          <a:lstStyle/>
          <a:p>
            <a:pPr indent="0" lvl="0" marL="0" rtl="0" algn="l">
              <a:spcBef>
                <a:spcPts val="0"/>
              </a:spcBef>
              <a:spcAft>
                <a:spcPts val="0"/>
              </a:spcAft>
              <a:buNone/>
            </a:pPr>
            <a:r>
              <a:rPr lang="en-US">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US" sz="2500">
                <a:solidFill>
                  <a:srgbClr val="E4E5B8"/>
                </a:solidFill>
                <a:latin typeface="Georgia"/>
                <a:ea typeface="Georgia"/>
                <a:cs typeface="Georgia"/>
                <a:sym typeface="Georgia"/>
              </a:rPr>
              <a:t>luel.us/laborschool/</a:t>
            </a:r>
            <a:endParaRPr sz="2500">
              <a:solidFill>
                <a:srgbClr val="E4E5B8"/>
              </a:solidFill>
              <a:latin typeface="Georgia"/>
              <a:ea typeface="Georgia"/>
              <a:cs typeface="Georgia"/>
              <a:sym typeface="Georgia"/>
            </a:endParaRPr>
          </a:p>
        </p:txBody>
      </p:sp>
      <p:sp>
        <p:nvSpPr>
          <p:cNvPr id="754" name="Google Shape;754;p145"/>
          <p:cNvSpPr txBox="1"/>
          <p:nvPr>
            <p:ph type="title"/>
          </p:nvPr>
        </p:nvSpPr>
        <p:spPr>
          <a:xfrm>
            <a:off x="246767" y="1583933"/>
            <a:ext cx="7001700" cy="702000"/>
          </a:xfrm>
          <a:prstGeom prst="rect">
            <a:avLst/>
          </a:prstGeom>
        </p:spPr>
        <p:txBody>
          <a:bodyPr anchorCtr="0" anchor="t" bIns="121900" lIns="121900" spcFirstLastPara="1" rIns="121900" wrap="square" tIns="121900">
            <a:noAutofit/>
          </a:bodyPr>
          <a:lstStyle/>
          <a:p>
            <a:pPr indent="0" lvl="0" marL="0" rtl="0" algn="just">
              <a:spcBef>
                <a:spcPts val="0"/>
              </a:spcBef>
              <a:spcAft>
                <a:spcPts val="0"/>
              </a:spcAft>
              <a:buSzPts val="1300"/>
              <a:buNone/>
            </a:pPr>
            <a:r>
              <a:rPr lang="en-US" sz="280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US" sz="2800" u="sng">
                <a:solidFill>
                  <a:schemeClr val="hlink"/>
                </a:solidFill>
                <a:latin typeface="Georgia"/>
                <a:ea typeface="Georgia"/>
                <a:cs typeface="Georgia"/>
                <a:sym typeface="Georgia"/>
                <a:hlinkClick r:id="rId3"/>
              </a:rPr>
              <a:t>luel.us/laborschool</a:t>
            </a:r>
            <a:r>
              <a:rPr lang="en-US" sz="2800">
                <a:solidFill>
                  <a:srgbClr val="E4E5B8"/>
                </a:solidFill>
                <a:latin typeface="Georgia"/>
                <a:ea typeface="Georgia"/>
                <a:cs typeface="Georgia"/>
                <a:sym typeface="Georgia"/>
              </a:rPr>
              <a:t>. </a:t>
            </a:r>
            <a:endParaRPr sz="2800">
              <a:solidFill>
                <a:srgbClr val="E4E5B8"/>
              </a:solidFill>
              <a:latin typeface="Georgia"/>
              <a:ea typeface="Georgia"/>
              <a:cs typeface="Georgia"/>
              <a:sym typeface="Georgia"/>
            </a:endParaRPr>
          </a:p>
          <a:p>
            <a:pPr indent="0" lvl="0" marL="0" rtl="0" algn="just">
              <a:spcBef>
                <a:spcPts val="0"/>
              </a:spcBef>
              <a:spcAft>
                <a:spcPts val="0"/>
              </a:spcAft>
              <a:buSzPts val="1300"/>
              <a:buNone/>
            </a:pPr>
            <a:r>
              <a:t/>
            </a:r>
            <a:endParaRPr sz="2800">
              <a:solidFill>
                <a:srgbClr val="E4E5B8"/>
              </a:solidFill>
              <a:latin typeface="Georgia"/>
              <a:ea typeface="Georgia"/>
              <a:cs typeface="Georgia"/>
              <a:sym typeface="Georgia"/>
            </a:endParaRPr>
          </a:p>
          <a:p>
            <a:pPr indent="0" lvl="0" marL="0" rtl="0" algn="just">
              <a:spcBef>
                <a:spcPts val="0"/>
              </a:spcBef>
              <a:spcAft>
                <a:spcPts val="0"/>
              </a:spcAft>
              <a:buSzPts val="1300"/>
              <a:buNone/>
            </a:pPr>
            <a:r>
              <a:t/>
            </a:r>
            <a:endParaRPr sz="2800">
              <a:solidFill>
                <a:srgbClr val="E4E5B8"/>
              </a:solidFill>
              <a:latin typeface="Georgia"/>
              <a:ea typeface="Georgia"/>
              <a:cs typeface="Georgia"/>
              <a:sym typeface="Georgia"/>
            </a:endParaRPr>
          </a:p>
        </p:txBody>
      </p:sp>
      <p:sp>
        <p:nvSpPr>
          <p:cNvPr id="755" name="Google Shape;755;p145"/>
          <p:cNvSpPr/>
          <p:nvPr/>
        </p:nvSpPr>
        <p:spPr>
          <a:xfrm>
            <a:off x="7391967" y="1784800"/>
            <a:ext cx="4190400" cy="4158300"/>
          </a:xfrm>
          <a:prstGeom prst="bevel">
            <a:avLst>
              <a:gd fmla="val 12500" name="adj"/>
            </a:avLst>
          </a:prstGeom>
          <a:solidFill>
            <a:srgbClr val="1A0DAB"/>
          </a:solidFill>
          <a:ln cap="flat" cmpd="sng" w="12700">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t/>
            </a:r>
            <a:endParaRPr sz="1900"/>
          </a:p>
        </p:txBody>
      </p:sp>
      <p:pic>
        <p:nvPicPr>
          <p:cNvPr id="756" name="Google Shape;756;p145"/>
          <p:cNvPicPr preferRelativeResize="0"/>
          <p:nvPr/>
        </p:nvPicPr>
        <p:blipFill>
          <a:blip r:embed="rId4">
            <a:alphaModFix/>
          </a:blip>
          <a:stretch>
            <a:fillRect/>
          </a:stretch>
        </p:blipFill>
        <p:spPr>
          <a:xfrm>
            <a:off x="539167" y="150000"/>
            <a:ext cx="1145979" cy="1168400"/>
          </a:xfrm>
          <a:prstGeom prst="rect">
            <a:avLst/>
          </a:prstGeom>
          <a:noFill/>
          <a:ln>
            <a:noFill/>
          </a:ln>
        </p:spPr>
      </p:pic>
      <p:pic>
        <p:nvPicPr>
          <p:cNvPr id="757" name="Google Shape;757;p145"/>
          <p:cNvPicPr preferRelativeResize="0"/>
          <p:nvPr/>
        </p:nvPicPr>
        <p:blipFill>
          <a:blip r:embed="rId5">
            <a:alphaModFix/>
          </a:blip>
          <a:stretch>
            <a:fillRect/>
          </a:stretch>
        </p:blipFill>
        <p:spPr>
          <a:xfrm>
            <a:off x="10436400" y="150000"/>
            <a:ext cx="1145966" cy="1145966"/>
          </a:xfrm>
          <a:prstGeom prst="rect">
            <a:avLst/>
          </a:prstGeom>
          <a:noFill/>
          <a:ln>
            <a:noFill/>
          </a:ln>
        </p:spPr>
      </p:pic>
      <p:pic>
        <p:nvPicPr>
          <p:cNvPr id="758" name="Google Shape;758;p145"/>
          <p:cNvPicPr preferRelativeResize="0"/>
          <p:nvPr/>
        </p:nvPicPr>
        <p:blipFill>
          <a:blip r:embed="rId6">
            <a:alphaModFix/>
          </a:blip>
          <a:stretch>
            <a:fillRect/>
          </a:stretch>
        </p:blipFill>
        <p:spPr>
          <a:xfrm>
            <a:off x="7391967" y="1784800"/>
            <a:ext cx="4190401" cy="426945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146"/>
          <p:cNvSpPr txBox="1"/>
          <p:nvPr/>
        </p:nvSpPr>
        <p:spPr>
          <a:xfrm>
            <a:off x="902075" y="5471450"/>
            <a:ext cx="7016400" cy="769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sz="2300">
                <a:solidFill>
                  <a:srgbClr val="0F0F0F"/>
                </a:solidFill>
                <a:highlight>
                  <a:srgbClr val="FFFFFF"/>
                </a:highlight>
                <a:latin typeface="Roboto"/>
                <a:ea typeface="Roboto"/>
                <a:cs typeface="Roboto"/>
                <a:sym typeface="Roboto"/>
              </a:rPr>
              <a:t>Billie Holiday-Strange Fruit- written by Abel Meeropol.  Meeropol and his wife, Anne, adopted the Rosenbergs' two sons, Michael and Robert. </a:t>
            </a:r>
            <a:r>
              <a:rPr lang="en-US" sz="1100">
                <a:solidFill>
                  <a:schemeClr val="dk1"/>
                </a:solidFill>
              </a:rPr>
              <a:t>  </a:t>
            </a:r>
            <a:endParaRPr b="1" sz="2300">
              <a:solidFill>
                <a:srgbClr val="0F0F0F"/>
              </a:solidFill>
              <a:highlight>
                <a:srgbClr val="FFFFFF"/>
              </a:highlight>
              <a:latin typeface="Roboto"/>
              <a:ea typeface="Roboto"/>
              <a:cs typeface="Roboto"/>
              <a:sym typeface="Roboto"/>
            </a:endParaRPr>
          </a:p>
          <a:p>
            <a:pPr indent="0" lvl="0" marL="0" rtl="0" algn="l">
              <a:spcBef>
                <a:spcPts val="0"/>
              </a:spcBef>
              <a:spcAft>
                <a:spcPts val="0"/>
              </a:spcAft>
              <a:buNone/>
            </a:pPr>
            <a:r>
              <a:t/>
            </a:r>
            <a:endParaRPr sz="2800">
              <a:solidFill>
                <a:srgbClr val="1C4587"/>
              </a:solidFill>
            </a:endParaRPr>
          </a:p>
        </p:txBody>
      </p:sp>
      <p:pic>
        <p:nvPicPr>
          <p:cNvPr descr="lyrics&#10;Strange Fruit &#10;&#10;&#10;Southern trees bear strange fruit&#10;Blood on the leaves and blood at the root&#10;Black bodies swinging in the southern breeze&#10;Strange fruit hanging from the poplar trees&#10;&#10;Pastoral scene of the gallant south&#10;The bulging eyes and the twisted mouth&#10;Scent of magnolias, sweet and fresh&#10;Then the sudden smell of burning flesh&#10;&#10;Here is fruit for the crows to pluck&#10;For the rain to gather, for the wind to suck&#10;For the sun to rot, for the trees to drop&#10;Here is a strange and bitter crop" id="764" name="Google Shape;764;p146" title="Billie Holiday-Strange fruit- HD">
            <a:hlinkClick r:id="rId3"/>
          </p:cNvPr>
          <p:cNvPicPr preferRelativeResize="0"/>
          <p:nvPr/>
        </p:nvPicPr>
        <p:blipFill>
          <a:blip r:embed="rId4">
            <a:alphaModFix/>
          </a:blip>
          <a:stretch>
            <a:fillRect/>
          </a:stretch>
        </p:blipFill>
        <p:spPr>
          <a:xfrm>
            <a:off x="1348075" y="995250"/>
            <a:ext cx="7420225" cy="41738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4"/>
                                        </p:tgtEl>
                                        <p:attrNameLst>
                                          <p:attrName>style.visibility</p:attrName>
                                        </p:attrNameLst>
                                      </p:cBhvr>
                                      <p:to>
                                        <p:strVal val="visible"/>
                                      </p:to>
                                    </p:set>
                                    <p:animEffect filter="fade" transition="in">
                                      <p:cBhvr>
                                        <p:cTn dur="1000"/>
                                        <p:tgtEl>
                                          <p:spTgt spid="7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68" name="Shape 768"/>
        <p:cNvGrpSpPr/>
        <p:nvPr/>
      </p:nvGrpSpPr>
      <p:grpSpPr>
        <a:xfrm>
          <a:off x="0" y="0"/>
          <a:ext cx="0" cy="0"/>
          <a:chOff x="0" y="0"/>
          <a:chExt cx="0" cy="0"/>
        </a:xfrm>
      </p:grpSpPr>
      <p:pic>
        <p:nvPicPr>
          <p:cNvPr descr="A logo with a white bird and a yellow and blue shield&#10;&#10;Description automatically generated" id="769" name="Google Shape;769;p147"/>
          <p:cNvPicPr preferRelativeResize="0"/>
          <p:nvPr/>
        </p:nvPicPr>
        <p:blipFill rotWithShape="1">
          <a:blip r:embed="rId3">
            <a:alphaModFix/>
          </a:blip>
          <a:srcRect b="0" l="0" r="0" t="0"/>
          <a:stretch/>
        </p:blipFill>
        <p:spPr>
          <a:xfrm>
            <a:off x="10483200" y="0"/>
            <a:ext cx="1948320" cy="137700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73" name="Shape 773"/>
        <p:cNvGrpSpPr/>
        <p:nvPr/>
      </p:nvGrpSpPr>
      <p:grpSpPr>
        <a:xfrm>
          <a:off x="0" y="0"/>
          <a:ext cx="0" cy="0"/>
          <a:chOff x="0" y="0"/>
          <a:chExt cx="0" cy="0"/>
        </a:xfrm>
      </p:grpSpPr>
      <p:sp>
        <p:nvSpPr>
          <p:cNvPr id="774" name="Google Shape;774;p148"/>
          <p:cNvSpPr txBox="1"/>
          <p:nvPr>
            <p:ph type="title"/>
          </p:nvPr>
        </p:nvSpPr>
        <p:spPr>
          <a:xfrm>
            <a:off x="1634725" y="1832150"/>
            <a:ext cx="9122700" cy="3006600"/>
          </a:xfrm>
          <a:prstGeom prst="rect">
            <a:avLst/>
          </a:prstGeom>
          <a:noFill/>
          <a:ln>
            <a:noFill/>
          </a:ln>
        </p:spPr>
        <p:txBody>
          <a:bodyPr anchorCtr="0" anchor="ctr" bIns="0" lIns="0" spcFirstLastPara="1" rIns="0" wrap="square" tIns="0">
            <a:noAutofit/>
          </a:bodyPr>
          <a:lstStyle/>
          <a:p>
            <a:pPr indent="0" lvl="0" marL="0" rtl="0" algn="ctr">
              <a:lnSpc>
                <a:spcPct val="89000"/>
              </a:lnSpc>
              <a:spcBef>
                <a:spcPts val="0"/>
              </a:spcBef>
              <a:spcAft>
                <a:spcPts val="0"/>
              </a:spcAft>
              <a:buClr>
                <a:srgbClr val="00238E"/>
              </a:buClr>
              <a:buSzPts val="6600"/>
              <a:buFont typeface="Impact"/>
              <a:buNone/>
            </a:pPr>
            <a:r>
              <a:t/>
            </a:r>
            <a:endParaRPr sz="8200">
              <a:solidFill>
                <a:srgbClr val="00238E"/>
              </a:solidFill>
              <a:latin typeface="Impact"/>
              <a:ea typeface="Impact"/>
              <a:cs typeface="Impact"/>
              <a:sym typeface="Impact"/>
            </a:endParaRPr>
          </a:p>
        </p:txBody>
      </p:sp>
      <p:pic>
        <p:nvPicPr>
          <p:cNvPr descr="A logo with a white bird and a yellow and blue shield&#10;&#10;Description automatically generated" id="775" name="Google Shape;775;p148"/>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79" name="Shape 779"/>
        <p:cNvGrpSpPr/>
        <p:nvPr/>
      </p:nvGrpSpPr>
      <p:grpSpPr>
        <a:xfrm>
          <a:off x="0" y="0"/>
          <a:ext cx="0" cy="0"/>
          <a:chOff x="0" y="0"/>
          <a:chExt cx="0" cy="0"/>
        </a:xfrm>
      </p:grpSpPr>
      <p:pic>
        <p:nvPicPr>
          <p:cNvPr descr="A logo with a white bird and a yellow and blue shield&#10;&#10;Description automatically generated" id="780" name="Google Shape;780;p149"/>
          <p:cNvPicPr preferRelativeResize="0"/>
          <p:nvPr/>
        </p:nvPicPr>
        <p:blipFill rotWithShape="1">
          <a:blip r:embed="rId3">
            <a:alphaModFix/>
          </a:blip>
          <a:srcRect b="0" l="0" r="0" t="0"/>
          <a:stretch/>
        </p:blipFill>
        <p:spPr>
          <a:xfrm>
            <a:off x="10483200" y="0"/>
            <a:ext cx="1948320" cy="1377001"/>
          </a:xfrm>
          <a:prstGeom prst="rect">
            <a:avLst/>
          </a:prstGeom>
          <a:noFill/>
          <a:ln>
            <a:noFill/>
          </a:ln>
        </p:spPr>
      </p:pic>
      <p:sp>
        <p:nvSpPr>
          <p:cNvPr id="781" name="Google Shape;781;p149"/>
          <p:cNvSpPr txBox="1"/>
          <p:nvPr/>
        </p:nvSpPr>
        <p:spPr>
          <a:xfrm>
            <a:off x="963925" y="-98175"/>
            <a:ext cx="5462400" cy="661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i="1" sz="20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105"/>
          <p:cNvSpPr txBox="1"/>
          <p:nvPr/>
        </p:nvSpPr>
        <p:spPr>
          <a:xfrm>
            <a:off x="0" y="0"/>
            <a:ext cx="12078300" cy="623100"/>
          </a:xfrm>
          <a:prstGeom prst="rect">
            <a:avLst/>
          </a:prstGeom>
          <a:noFill/>
          <a:ln>
            <a:noFill/>
          </a:ln>
        </p:spPr>
        <p:txBody>
          <a:bodyPr anchorCtr="0" anchor="t" bIns="91425" lIns="91425" spcFirstLastPara="1" rIns="91425" wrap="square" tIns="91425">
            <a:spAutoFit/>
          </a:bodyPr>
          <a:lstStyle/>
          <a:p>
            <a:pPr indent="0" lvl="0" marL="0" rtl="0" algn="ctr">
              <a:lnSpc>
                <a:spcPct val="89000"/>
              </a:lnSpc>
              <a:spcBef>
                <a:spcPts val="0"/>
              </a:spcBef>
              <a:spcAft>
                <a:spcPts val="0"/>
              </a:spcAft>
              <a:buNone/>
            </a:pPr>
            <a:r>
              <a:rPr lang="en-US" sz="1600">
                <a:solidFill>
                  <a:schemeClr val="dk2"/>
                </a:solidFill>
                <a:latin typeface="Arial Black"/>
                <a:ea typeface="Arial Black"/>
                <a:cs typeface="Arial Black"/>
                <a:sym typeface="Arial Black"/>
              </a:rPr>
              <a:t>From the Documentary Heir of an Execution - </a:t>
            </a:r>
            <a:endParaRPr sz="1600">
              <a:solidFill>
                <a:schemeClr val="dk2"/>
              </a:solidFill>
              <a:latin typeface="Arial Black"/>
              <a:ea typeface="Arial Black"/>
              <a:cs typeface="Arial Black"/>
              <a:sym typeface="Arial Black"/>
            </a:endParaRPr>
          </a:p>
          <a:p>
            <a:pPr indent="0" lvl="0" marL="0" rtl="0" algn="ctr">
              <a:lnSpc>
                <a:spcPct val="89000"/>
              </a:lnSpc>
              <a:spcBef>
                <a:spcPts val="0"/>
              </a:spcBef>
              <a:spcAft>
                <a:spcPts val="0"/>
              </a:spcAft>
              <a:buNone/>
            </a:pPr>
            <a:r>
              <a:rPr lang="en-US" sz="1600">
                <a:solidFill>
                  <a:schemeClr val="dk2"/>
                </a:solidFill>
                <a:latin typeface="Arial Black"/>
                <a:ea typeface="Arial Black"/>
                <a:cs typeface="Arial Black"/>
                <a:sym typeface="Arial Black"/>
              </a:rPr>
              <a:t>Interview with Harry Steingart - Secretary Treasure of the FAECT-CIO</a:t>
            </a:r>
            <a:endParaRPr sz="2000">
              <a:solidFill>
                <a:schemeClr val="dk1"/>
              </a:solidFill>
              <a:latin typeface="Arial Black"/>
              <a:ea typeface="Arial Black"/>
              <a:cs typeface="Arial Black"/>
              <a:sym typeface="Arial Black"/>
            </a:endParaRPr>
          </a:p>
        </p:txBody>
      </p:sp>
      <p:pic>
        <p:nvPicPr>
          <p:cNvPr id="448" name="Google Shape;448;p105" title="RonsebergsDidNotRat.mp4">
            <a:hlinkClick r:id="rId3"/>
          </p:cNvPr>
          <p:cNvPicPr preferRelativeResize="0"/>
          <p:nvPr/>
        </p:nvPicPr>
        <p:blipFill>
          <a:blip r:embed="rId4">
            <a:alphaModFix/>
          </a:blip>
          <a:stretch>
            <a:fillRect/>
          </a:stretch>
        </p:blipFill>
        <p:spPr>
          <a:xfrm>
            <a:off x="751738" y="540900"/>
            <a:ext cx="10688534" cy="60123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1000"/>
                                        <p:tgtEl>
                                          <p:spTgt spid="4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9DB5FE"/>
        </a:solidFill>
      </p:bgPr>
    </p:bg>
    <p:spTree>
      <p:nvGrpSpPr>
        <p:cNvPr id="785" name="Shape 785"/>
        <p:cNvGrpSpPr/>
        <p:nvPr/>
      </p:nvGrpSpPr>
      <p:grpSpPr>
        <a:xfrm>
          <a:off x="0" y="0"/>
          <a:ext cx="0" cy="0"/>
          <a:chOff x="0" y="0"/>
          <a:chExt cx="0" cy="0"/>
        </a:xfrm>
      </p:grpSpPr>
      <p:sp>
        <p:nvSpPr>
          <p:cNvPr id="786" name="Google Shape;786;p150"/>
          <p:cNvSpPr txBox="1"/>
          <p:nvPr>
            <p:ph type="title"/>
          </p:nvPr>
        </p:nvSpPr>
        <p:spPr>
          <a:xfrm>
            <a:off x="6930720" y="477360"/>
            <a:ext cx="4643400" cy="1341000"/>
          </a:xfrm>
          <a:prstGeom prst="rect">
            <a:avLst/>
          </a:prstGeom>
          <a:noFill/>
          <a:ln>
            <a:noFill/>
          </a:ln>
        </p:spPr>
        <p:txBody>
          <a:bodyPr anchorCtr="0" anchor="ctr" bIns="45000" lIns="90000" spcFirstLastPara="1" rIns="90000" wrap="square" tIns="45000">
            <a:noAutofit/>
          </a:bodyPr>
          <a:lstStyle/>
          <a:p>
            <a:pPr indent="0" lvl="0" marL="0" marR="0" rtl="0" algn="ctr">
              <a:lnSpc>
                <a:spcPct val="84000"/>
              </a:lnSpc>
              <a:spcBef>
                <a:spcPts val="0"/>
              </a:spcBef>
              <a:spcAft>
                <a:spcPts val="0"/>
              </a:spcAft>
              <a:buClr>
                <a:srgbClr val="00238E"/>
              </a:buClr>
              <a:buSzPts val="4320"/>
              <a:buFont typeface="Arial"/>
              <a:buNone/>
            </a:pPr>
            <a:r>
              <a:t/>
            </a:r>
            <a:endParaRPr b="0" i="0" sz="3820" u="none" cap="none" strike="noStrike">
              <a:latin typeface="Arial"/>
              <a:ea typeface="Arial"/>
              <a:cs typeface="Arial"/>
              <a:sym typeface="Arial"/>
            </a:endParaRPr>
          </a:p>
        </p:txBody>
      </p:sp>
      <p:sp>
        <p:nvSpPr>
          <p:cNvPr id="787" name="Google Shape;787;p150"/>
          <p:cNvSpPr txBox="1"/>
          <p:nvPr>
            <p:ph idx="1" type="body"/>
          </p:nvPr>
        </p:nvSpPr>
        <p:spPr>
          <a:xfrm>
            <a:off x="561200" y="5319950"/>
            <a:ext cx="5220300" cy="971100"/>
          </a:xfrm>
          <a:prstGeom prst="rect">
            <a:avLst/>
          </a:prstGeom>
          <a:solidFill>
            <a:srgbClr val="9DB5FE"/>
          </a:solidFill>
          <a:ln>
            <a:noFill/>
          </a:ln>
        </p:spPr>
        <p:txBody>
          <a:bodyPr anchorCtr="0" anchor="ctr" bIns="45000" lIns="90000" spcFirstLastPara="1" rIns="90000" wrap="square" tIns="45000">
            <a:noAutofit/>
          </a:bodyPr>
          <a:lstStyle/>
          <a:p>
            <a:pPr indent="-25400" lvl="0" marL="228600" marR="0" rtl="0" algn="l">
              <a:lnSpc>
                <a:spcPct val="90000"/>
              </a:lnSpc>
              <a:spcBef>
                <a:spcPts val="0"/>
              </a:spcBef>
              <a:spcAft>
                <a:spcPts val="0"/>
              </a:spcAft>
              <a:buClr>
                <a:schemeClr val="dk1"/>
              </a:buClr>
              <a:buSzPts val="3200"/>
              <a:buFont typeface="Arial"/>
              <a:buNone/>
            </a:pPr>
            <a:r>
              <a:t/>
            </a:r>
            <a:endParaRPr i="1" sz="1300"/>
          </a:p>
        </p:txBody>
      </p:sp>
      <p:sp>
        <p:nvSpPr>
          <p:cNvPr id="788" name="Google Shape;788;p150"/>
          <p:cNvSpPr txBox="1"/>
          <p:nvPr>
            <p:ph idx="2" type="body"/>
          </p:nvPr>
        </p:nvSpPr>
        <p:spPr>
          <a:xfrm>
            <a:off x="6678725" y="1818350"/>
            <a:ext cx="5147400" cy="4587300"/>
          </a:xfrm>
          <a:prstGeom prst="rect">
            <a:avLst/>
          </a:prstGeom>
          <a:noFill/>
          <a:ln>
            <a:noFill/>
          </a:ln>
        </p:spPr>
        <p:txBody>
          <a:bodyPr anchorCtr="0" anchor="t" bIns="45000" lIns="90000" spcFirstLastPara="1" rIns="90000" wrap="square" tIns="45000">
            <a:noAutofit/>
          </a:bodyPr>
          <a:lstStyle/>
          <a:p>
            <a:pPr indent="-228600" lvl="0" marL="228600" marR="0" rtl="0" algn="l">
              <a:lnSpc>
                <a:spcPct val="100000"/>
              </a:lnSpc>
              <a:spcBef>
                <a:spcPts val="1000"/>
              </a:spcBef>
              <a:spcAft>
                <a:spcPts val="0"/>
              </a:spcAft>
              <a:buClr>
                <a:schemeClr val="dk1"/>
              </a:buClr>
              <a:buSzPts val="1800"/>
              <a:buFont typeface="Arial"/>
              <a:buNone/>
            </a:pPr>
            <a:r>
              <a:t/>
            </a:r>
            <a:endParaRPr b="1" sz="1950" strike="noStrike"/>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accent2"/>
        </a:solidFill>
      </p:bgPr>
    </p:bg>
    <p:spTree>
      <p:nvGrpSpPr>
        <p:cNvPr id="792" name="Shape 792"/>
        <p:cNvGrpSpPr/>
        <p:nvPr/>
      </p:nvGrpSpPr>
      <p:grpSpPr>
        <a:xfrm>
          <a:off x="0" y="0"/>
          <a:ext cx="0" cy="0"/>
          <a:chOff x="0" y="0"/>
          <a:chExt cx="0" cy="0"/>
        </a:xfrm>
      </p:grpSpPr>
      <p:sp>
        <p:nvSpPr>
          <p:cNvPr id="793" name="Google Shape;793;p151"/>
          <p:cNvSpPr txBox="1"/>
          <p:nvPr>
            <p:ph idx="4294967295" type="body"/>
          </p:nvPr>
        </p:nvSpPr>
        <p:spPr>
          <a:xfrm>
            <a:off x="135700" y="195850"/>
            <a:ext cx="6016500" cy="42465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1000"/>
              </a:spcBef>
              <a:spcAft>
                <a:spcPts val="0"/>
              </a:spcAft>
              <a:buClr>
                <a:schemeClr val="dk1"/>
              </a:buClr>
              <a:buSzPts val="1800"/>
              <a:buFont typeface="Arial"/>
              <a:buNone/>
            </a:pPr>
            <a:r>
              <a:t/>
            </a:r>
            <a:endParaRPr b="1" sz="1950"/>
          </a:p>
        </p:txBody>
      </p:sp>
      <p:sp>
        <p:nvSpPr>
          <p:cNvPr id="794" name="Google Shape;794;p151"/>
          <p:cNvSpPr txBox="1"/>
          <p:nvPr>
            <p:ph idx="4294967295" type="body"/>
          </p:nvPr>
        </p:nvSpPr>
        <p:spPr>
          <a:xfrm>
            <a:off x="6747120" y="5188320"/>
            <a:ext cx="4857900" cy="1126200"/>
          </a:xfrm>
          <a:prstGeom prst="rect">
            <a:avLst/>
          </a:prstGeom>
          <a:solidFill>
            <a:srgbClr val="9DB5FE"/>
          </a:solidFill>
          <a:ln>
            <a:noFill/>
          </a:ln>
        </p:spPr>
        <p:txBody>
          <a:bodyPr anchorCtr="0" anchor="ctr" bIns="45000" lIns="90000" spcFirstLastPara="1" rIns="90000" wrap="square" tIns="45000">
            <a:noAutofit/>
          </a:bodyPr>
          <a:lstStyle/>
          <a:p>
            <a:pPr indent="-25400" lvl="0" marL="228600" marR="0" rtl="0" algn="l">
              <a:lnSpc>
                <a:spcPct val="90000"/>
              </a:lnSpc>
              <a:spcBef>
                <a:spcPts val="0"/>
              </a:spcBef>
              <a:spcAft>
                <a:spcPts val="0"/>
              </a:spcAft>
              <a:buClr>
                <a:schemeClr val="dk1"/>
              </a:buClr>
              <a:buSzPts val="3200"/>
              <a:buFont typeface="Arial"/>
              <a:buNone/>
            </a:pPr>
            <a:r>
              <a:t/>
            </a:r>
            <a:endParaRPr b="0" sz="3200" strike="noStrike">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98" name="Shape 798"/>
        <p:cNvGrpSpPr/>
        <p:nvPr/>
      </p:nvGrpSpPr>
      <p:grpSpPr>
        <a:xfrm>
          <a:off x="0" y="0"/>
          <a:ext cx="0" cy="0"/>
          <a:chOff x="0" y="0"/>
          <a:chExt cx="0" cy="0"/>
        </a:xfrm>
      </p:grpSpPr>
      <p:sp>
        <p:nvSpPr>
          <p:cNvPr id="799" name="Google Shape;799;p152"/>
          <p:cNvSpPr txBox="1"/>
          <p:nvPr>
            <p:ph idx="1" type="body"/>
          </p:nvPr>
        </p:nvSpPr>
        <p:spPr>
          <a:xfrm>
            <a:off x="6656925" y="575852"/>
            <a:ext cx="5023500" cy="5802600"/>
          </a:xfrm>
          <a:prstGeom prst="rect">
            <a:avLst/>
          </a:prstGeom>
          <a:noFill/>
          <a:ln>
            <a:noFill/>
          </a:ln>
        </p:spPr>
        <p:txBody>
          <a:bodyPr anchorCtr="0" anchor="t" bIns="45000" lIns="90000" spcFirstLastPara="1" rIns="90000" wrap="square" tIns="45000">
            <a:normAutofit/>
          </a:bodyPr>
          <a:lstStyle/>
          <a:p>
            <a:pPr indent="-228600" lvl="0" marL="228600" marR="0" rtl="0" algn="l">
              <a:lnSpc>
                <a:spcPct val="100000"/>
              </a:lnSpc>
              <a:spcBef>
                <a:spcPts val="1099"/>
              </a:spcBef>
              <a:spcAft>
                <a:spcPts val="0"/>
              </a:spcAft>
              <a:buClr>
                <a:schemeClr val="dk1"/>
              </a:buClr>
              <a:buSzPts val="1800"/>
              <a:buFont typeface="Arial"/>
              <a:buNone/>
            </a:pPr>
            <a:r>
              <a:t/>
            </a:r>
            <a:endParaRPr b="1" i="0" sz="1900" u="none" cap="none" strike="noStrike"/>
          </a:p>
        </p:txBody>
      </p:sp>
      <p:sp>
        <p:nvSpPr>
          <p:cNvPr id="800" name="Google Shape;800;p152"/>
          <p:cNvSpPr txBox="1"/>
          <p:nvPr/>
        </p:nvSpPr>
        <p:spPr>
          <a:xfrm>
            <a:off x="199050" y="5157100"/>
            <a:ext cx="5745300" cy="98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lt1"/>
              </a:solidFill>
              <a:highlight>
                <a:schemeClr val="dk2"/>
              </a:highlight>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04" name="Shape 804"/>
        <p:cNvGrpSpPr/>
        <p:nvPr/>
      </p:nvGrpSpPr>
      <p:grpSpPr>
        <a:xfrm>
          <a:off x="0" y="0"/>
          <a:ext cx="0" cy="0"/>
          <a:chOff x="0" y="0"/>
          <a:chExt cx="0" cy="0"/>
        </a:xfrm>
      </p:grpSpPr>
      <p:pic>
        <p:nvPicPr>
          <p:cNvPr descr="A logo with a white bird and a yellow and blue shield&#10;&#10;Description automatically generated" id="805" name="Google Shape;805;p153"/>
          <p:cNvPicPr preferRelativeResize="0"/>
          <p:nvPr/>
        </p:nvPicPr>
        <p:blipFill rotWithShape="1">
          <a:blip r:embed="rId3">
            <a:alphaModFix/>
          </a:blip>
          <a:srcRect b="0" l="0" r="0" t="0"/>
          <a:stretch/>
        </p:blipFill>
        <p:spPr>
          <a:xfrm>
            <a:off x="10483200" y="0"/>
            <a:ext cx="1948320" cy="1377001"/>
          </a:xfrm>
          <a:prstGeom prst="rect">
            <a:avLst/>
          </a:prstGeom>
          <a:noFill/>
          <a:ln>
            <a:noFill/>
          </a:ln>
        </p:spPr>
      </p:pic>
      <p:sp>
        <p:nvSpPr>
          <p:cNvPr id="806" name="Google Shape;806;p153"/>
          <p:cNvSpPr txBox="1"/>
          <p:nvPr/>
        </p:nvSpPr>
        <p:spPr>
          <a:xfrm>
            <a:off x="1076650" y="407150"/>
            <a:ext cx="6342300" cy="513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chemeClr val="dk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10" name="Shape 810"/>
        <p:cNvGrpSpPr/>
        <p:nvPr/>
      </p:nvGrpSpPr>
      <p:grpSpPr>
        <a:xfrm>
          <a:off x="0" y="0"/>
          <a:ext cx="0" cy="0"/>
          <a:chOff x="0" y="0"/>
          <a:chExt cx="0" cy="0"/>
        </a:xfrm>
      </p:grpSpPr>
      <p:sp>
        <p:nvSpPr>
          <p:cNvPr id="811" name="Google Shape;811;p154"/>
          <p:cNvSpPr txBox="1"/>
          <p:nvPr/>
        </p:nvSpPr>
        <p:spPr>
          <a:xfrm>
            <a:off x="398100" y="5401350"/>
            <a:ext cx="5528100" cy="841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300">
              <a:solidFill>
                <a:schemeClr val="dk1"/>
              </a:solidFill>
            </a:endParaRPr>
          </a:p>
        </p:txBody>
      </p:sp>
      <p:sp>
        <p:nvSpPr>
          <p:cNvPr id="812" name="Google Shape;812;p154"/>
          <p:cNvSpPr txBox="1"/>
          <p:nvPr/>
        </p:nvSpPr>
        <p:spPr>
          <a:xfrm>
            <a:off x="6532300" y="190600"/>
            <a:ext cx="5582100" cy="429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200">
              <a:solidFill>
                <a:schemeClr val="dk1"/>
              </a:solidFill>
            </a:endParaRPr>
          </a:p>
        </p:txBody>
      </p:sp>
      <p:sp>
        <p:nvSpPr>
          <p:cNvPr id="813" name="Google Shape;813;p154"/>
          <p:cNvSpPr txBox="1"/>
          <p:nvPr/>
        </p:nvSpPr>
        <p:spPr>
          <a:xfrm>
            <a:off x="714900" y="5347075"/>
            <a:ext cx="5211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800">
              <a:solidFill>
                <a:schemeClr val="dk1"/>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17" name="Shape 817"/>
        <p:cNvGrpSpPr/>
        <p:nvPr/>
      </p:nvGrpSpPr>
      <p:grpSpPr>
        <a:xfrm>
          <a:off x="0" y="0"/>
          <a:ext cx="0" cy="0"/>
          <a:chOff x="0" y="0"/>
          <a:chExt cx="0" cy="0"/>
        </a:xfrm>
      </p:grpSpPr>
      <p:sp>
        <p:nvSpPr>
          <p:cNvPr id="818" name="Google Shape;818;p155"/>
          <p:cNvSpPr txBox="1"/>
          <p:nvPr>
            <p:ph idx="4294967295" type="body"/>
          </p:nvPr>
        </p:nvSpPr>
        <p:spPr>
          <a:xfrm>
            <a:off x="586080" y="2113920"/>
            <a:ext cx="4857900" cy="4246500"/>
          </a:xfrm>
          <a:prstGeom prst="rect">
            <a:avLst/>
          </a:prstGeom>
          <a:noFill/>
          <a:ln>
            <a:noFill/>
          </a:ln>
        </p:spPr>
        <p:txBody>
          <a:bodyPr anchorCtr="0" anchor="t" bIns="45000" lIns="90000" spcFirstLastPara="1" rIns="90000" wrap="square" tIns="45000">
            <a:noAutofit/>
          </a:bodyPr>
          <a:lstStyle/>
          <a:p>
            <a:pPr indent="-285840" lvl="0" marL="285840" marR="0" rtl="0" algn="l">
              <a:lnSpc>
                <a:spcPct val="100000"/>
              </a:lnSpc>
              <a:spcBef>
                <a:spcPts val="0"/>
              </a:spcBef>
              <a:spcAft>
                <a:spcPts val="0"/>
              </a:spcAft>
              <a:buClr>
                <a:srgbClr val="ECBD01"/>
              </a:buClr>
              <a:buSzPts val="1400"/>
              <a:buFont typeface="Arial"/>
              <a:buChar char="•"/>
            </a:pPr>
            <a:r>
              <a:t/>
            </a:r>
            <a:endParaRPr b="0" i="0" sz="1400" u="none" cap="none" strike="noStrike">
              <a:solidFill>
                <a:schemeClr val="dk1"/>
              </a:solidFill>
              <a:latin typeface="Arial"/>
              <a:ea typeface="Arial"/>
              <a:cs typeface="Arial"/>
              <a:sym typeface="Arial"/>
            </a:endParaRPr>
          </a:p>
          <a:p>
            <a:pPr indent="-228600" lvl="0" marL="228600" marR="0" rtl="0" algn="l">
              <a:lnSpc>
                <a:spcPct val="100000"/>
              </a:lnSpc>
              <a:spcBef>
                <a:spcPts val="100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819" name="Google Shape;819;p155"/>
          <p:cNvSpPr txBox="1"/>
          <p:nvPr>
            <p:ph idx="4294967295" type="body"/>
          </p:nvPr>
        </p:nvSpPr>
        <p:spPr>
          <a:xfrm>
            <a:off x="6747120" y="5188320"/>
            <a:ext cx="4857900" cy="1126200"/>
          </a:xfrm>
          <a:prstGeom prst="rect">
            <a:avLst/>
          </a:prstGeom>
          <a:solidFill>
            <a:schemeClr val="lt1"/>
          </a:solidFill>
          <a:ln>
            <a:noFill/>
          </a:ln>
        </p:spPr>
        <p:txBody>
          <a:bodyPr anchorCtr="0" anchor="ctr" bIns="45000" lIns="90000" spcFirstLastPara="1" rIns="90000" wrap="square" tIns="45000">
            <a:noAutofit/>
          </a:bodyPr>
          <a:lstStyle/>
          <a:p>
            <a:pPr indent="-228600" lvl="0" marL="228600" marR="0" rtl="0" algn="ctr">
              <a:lnSpc>
                <a:spcPct val="94000"/>
              </a:lnSpc>
              <a:spcBef>
                <a:spcPts val="0"/>
              </a:spcBef>
              <a:spcAft>
                <a:spcPts val="0"/>
              </a:spcAft>
              <a:buClr>
                <a:srgbClr val="001147"/>
              </a:buClr>
              <a:buSzPts val="1800"/>
              <a:buFont typeface="Arial"/>
              <a:buNone/>
            </a:pPr>
            <a:r>
              <a:t/>
            </a:r>
            <a:endParaRPr b="0" i="0" sz="4700" u="none" cap="none" strike="noStrike">
              <a:solidFill>
                <a:schemeClr val="dk1"/>
              </a:solidFill>
              <a:latin typeface="Arial"/>
              <a:ea typeface="Arial"/>
              <a:cs typeface="Arial"/>
              <a:sym typeface="Arial"/>
            </a:endParaRPr>
          </a:p>
        </p:txBody>
      </p:sp>
      <p:sp>
        <p:nvSpPr>
          <p:cNvPr id="820" name="Google Shape;820;p155"/>
          <p:cNvSpPr txBox="1"/>
          <p:nvPr/>
        </p:nvSpPr>
        <p:spPr>
          <a:xfrm>
            <a:off x="89250" y="187425"/>
            <a:ext cx="5837100" cy="656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100">
              <a:solidFill>
                <a:schemeClr val="dk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9DB5FE"/>
        </a:solidFill>
      </p:bgPr>
    </p:bg>
    <p:spTree>
      <p:nvGrpSpPr>
        <p:cNvPr id="824" name="Shape 824"/>
        <p:cNvGrpSpPr/>
        <p:nvPr/>
      </p:nvGrpSpPr>
      <p:grpSpPr>
        <a:xfrm>
          <a:off x="0" y="0"/>
          <a:ext cx="0" cy="0"/>
          <a:chOff x="0" y="0"/>
          <a:chExt cx="0" cy="0"/>
        </a:xfrm>
      </p:grpSpPr>
      <p:sp>
        <p:nvSpPr>
          <p:cNvPr id="825" name="Google Shape;825;p156"/>
          <p:cNvSpPr txBox="1"/>
          <p:nvPr>
            <p:ph idx="1" type="body"/>
          </p:nvPr>
        </p:nvSpPr>
        <p:spPr>
          <a:xfrm>
            <a:off x="570240" y="5352480"/>
            <a:ext cx="5147400" cy="899400"/>
          </a:xfrm>
          <a:prstGeom prst="rect">
            <a:avLst/>
          </a:prstGeom>
          <a:solidFill>
            <a:srgbClr val="9DB5FE"/>
          </a:solidFill>
          <a:ln>
            <a:noFill/>
          </a:ln>
        </p:spPr>
        <p:txBody>
          <a:bodyPr anchorCtr="0" anchor="ctr" bIns="45000" lIns="90000" spcFirstLastPara="1" rIns="90000" wrap="square" tIns="45000">
            <a:noAutofit/>
          </a:bodyPr>
          <a:lstStyle/>
          <a:p>
            <a:pPr indent="-25400" lvl="0" marL="228600" marR="0" rtl="0" algn="ctr">
              <a:lnSpc>
                <a:spcPct val="90000"/>
              </a:lnSpc>
              <a:spcBef>
                <a:spcPts val="0"/>
              </a:spcBef>
              <a:spcAft>
                <a:spcPts val="0"/>
              </a:spcAft>
              <a:buClr>
                <a:schemeClr val="dk1"/>
              </a:buClr>
              <a:buSzPts val="3200"/>
              <a:buFont typeface="Arial"/>
              <a:buNone/>
            </a:pPr>
            <a:r>
              <a:t/>
            </a:r>
            <a:endParaRPr b="0" sz="3200" strike="noStrike">
              <a:solidFill>
                <a:schemeClr val="dk1"/>
              </a:solidFill>
              <a:latin typeface="Arial"/>
              <a:ea typeface="Arial"/>
              <a:cs typeface="Arial"/>
              <a:sym typeface="Arial"/>
            </a:endParaRPr>
          </a:p>
        </p:txBody>
      </p:sp>
      <p:sp>
        <p:nvSpPr>
          <p:cNvPr id="826" name="Google Shape;826;p156"/>
          <p:cNvSpPr txBox="1"/>
          <p:nvPr>
            <p:ph idx="2" type="body"/>
          </p:nvPr>
        </p:nvSpPr>
        <p:spPr>
          <a:xfrm>
            <a:off x="6487050" y="147800"/>
            <a:ext cx="5374200" cy="50997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1000"/>
              </a:spcBef>
              <a:spcAft>
                <a:spcPts val="0"/>
              </a:spcAft>
              <a:buClr>
                <a:schemeClr val="dk1"/>
              </a:buClr>
              <a:buSzPts val="1800"/>
              <a:buFont typeface="Arial"/>
              <a:buNone/>
            </a:pPr>
            <a:r>
              <a:t/>
            </a:r>
            <a:endParaRPr b="1" sz="2000"/>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30" name="Shape 830"/>
        <p:cNvGrpSpPr/>
        <p:nvPr/>
      </p:nvGrpSpPr>
      <p:grpSpPr>
        <a:xfrm>
          <a:off x="0" y="0"/>
          <a:ext cx="0" cy="0"/>
          <a:chOff x="0" y="0"/>
          <a:chExt cx="0" cy="0"/>
        </a:xfrm>
      </p:grpSpPr>
      <p:sp>
        <p:nvSpPr>
          <p:cNvPr id="831" name="Google Shape;831;p157"/>
          <p:cNvSpPr txBox="1"/>
          <p:nvPr>
            <p:ph idx="4294967295" type="body"/>
          </p:nvPr>
        </p:nvSpPr>
        <p:spPr>
          <a:xfrm>
            <a:off x="586080" y="2113920"/>
            <a:ext cx="4857900" cy="4246500"/>
          </a:xfrm>
          <a:prstGeom prst="rect">
            <a:avLst/>
          </a:prstGeom>
          <a:noFill/>
          <a:ln>
            <a:noFill/>
          </a:ln>
        </p:spPr>
        <p:txBody>
          <a:bodyPr anchorCtr="0" anchor="t" bIns="45000" lIns="90000" spcFirstLastPara="1" rIns="90000" wrap="square" tIns="45000">
            <a:noAutofit/>
          </a:bodyPr>
          <a:lstStyle/>
          <a:p>
            <a:pPr indent="-285840" lvl="0" marL="285840" marR="0" rtl="0" algn="l">
              <a:lnSpc>
                <a:spcPct val="100000"/>
              </a:lnSpc>
              <a:spcBef>
                <a:spcPts val="0"/>
              </a:spcBef>
              <a:spcAft>
                <a:spcPts val="0"/>
              </a:spcAft>
              <a:buClr>
                <a:srgbClr val="ECBD01"/>
              </a:buClr>
              <a:buSzPts val="1400"/>
              <a:buFont typeface="Arial"/>
              <a:buChar char="•"/>
            </a:pPr>
            <a:r>
              <a:t/>
            </a:r>
            <a:endParaRPr b="0" i="0" sz="1400" u="none" cap="none" strike="noStrike">
              <a:solidFill>
                <a:schemeClr val="dk1"/>
              </a:solidFill>
              <a:latin typeface="Arial"/>
              <a:ea typeface="Arial"/>
              <a:cs typeface="Arial"/>
              <a:sym typeface="Arial"/>
            </a:endParaRPr>
          </a:p>
          <a:p>
            <a:pPr indent="-228600" lvl="0" marL="228600" marR="0" rtl="0" algn="l">
              <a:lnSpc>
                <a:spcPct val="100000"/>
              </a:lnSpc>
              <a:spcBef>
                <a:spcPts val="100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832" name="Google Shape;832;p157"/>
          <p:cNvSpPr txBox="1"/>
          <p:nvPr>
            <p:ph idx="4294967295" type="body"/>
          </p:nvPr>
        </p:nvSpPr>
        <p:spPr>
          <a:xfrm>
            <a:off x="6747125" y="5188325"/>
            <a:ext cx="4857900" cy="1108800"/>
          </a:xfrm>
          <a:prstGeom prst="rect">
            <a:avLst/>
          </a:prstGeom>
          <a:solidFill>
            <a:schemeClr val="lt1"/>
          </a:solidFill>
          <a:ln>
            <a:noFill/>
          </a:ln>
        </p:spPr>
        <p:txBody>
          <a:bodyPr anchorCtr="0" anchor="ctr" bIns="45000" lIns="90000" spcFirstLastPara="1" rIns="90000" wrap="square" tIns="45000">
            <a:noAutofit/>
          </a:bodyPr>
          <a:lstStyle/>
          <a:p>
            <a:pPr indent="-228600" lvl="0" marL="228600" marR="0" rtl="0" algn="ctr">
              <a:lnSpc>
                <a:spcPct val="94000"/>
              </a:lnSpc>
              <a:spcBef>
                <a:spcPts val="0"/>
              </a:spcBef>
              <a:spcAft>
                <a:spcPts val="0"/>
              </a:spcAft>
              <a:buClr>
                <a:srgbClr val="001147"/>
              </a:buClr>
              <a:buSzPts val="1800"/>
              <a:buFont typeface="Arial"/>
              <a:buNone/>
            </a:pPr>
            <a:r>
              <a:t/>
            </a:r>
            <a:endParaRPr b="0" i="0" sz="4700" u="none" cap="none" strike="noStrike">
              <a:solidFill>
                <a:schemeClr val="dk1"/>
              </a:solidFill>
              <a:latin typeface="Arial"/>
              <a:ea typeface="Arial"/>
              <a:cs typeface="Arial"/>
              <a:sym typeface="Arial"/>
            </a:endParaRPr>
          </a:p>
        </p:txBody>
      </p:sp>
      <p:sp>
        <p:nvSpPr>
          <p:cNvPr id="833" name="Google Shape;833;p157"/>
          <p:cNvSpPr txBox="1"/>
          <p:nvPr/>
        </p:nvSpPr>
        <p:spPr>
          <a:xfrm>
            <a:off x="60275" y="80125"/>
            <a:ext cx="5837100" cy="531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300">
              <a:solidFill>
                <a:schemeClr val="dk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37" name="Shape 837"/>
        <p:cNvGrpSpPr/>
        <p:nvPr/>
      </p:nvGrpSpPr>
      <p:grpSpPr>
        <a:xfrm>
          <a:off x="0" y="0"/>
          <a:ext cx="0" cy="0"/>
          <a:chOff x="0" y="0"/>
          <a:chExt cx="0" cy="0"/>
        </a:xfrm>
      </p:grpSpPr>
      <p:sp>
        <p:nvSpPr>
          <p:cNvPr id="838" name="Google Shape;838;p158"/>
          <p:cNvSpPr txBox="1"/>
          <p:nvPr/>
        </p:nvSpPr>
        <p:spPr>
          <a:xfrm>
            <a:off x="1085700" y="152450"/>
            <a:ext cx="6134100" cy="615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600">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42" name="Shape 842"/>
        <p:cNvGrpSpPr/>
        <p:nvPr/>
      </p:nvGrpSpPr>
      <p:grpSpPr>
        <a:xfrm>
          <a:off x="0" y="0"/>
          <a:ext cx="0" cy="0"/>
          <a:chOff x="0" y="0"/>
          <a:chExt cx="0" cy="0"/>
        </a:xfrm>
      </p:grpSpPr>
      <p:sp>
        <p:nvSpPr>
          <p:cNvPr id="843" name="Google Shape;843;p159"/>
          <p:cNvSpPr txBox="1"/>
          <p:nvPr/>
        </p:nvSpPr>
        <p:spPr>
          <a:xfrm>
            <a:off x="913925" y="2627875"/>
            <a:ext cx="9300900" cy="1088700"/>
          </a:xfrm>
          <a:prstGeom prst="rect">
            <a:avLst/>
          </a:prstGeom>
          <a:noFill/>
          <a:ln>
            <a:noFill/>
          </a:ln>
        </p:spPr>
        <p:txBody>
          <a:bodyPr anchorCtr="0" anchor="t" bIns="91425" lIns="91425" spcFirstLastPara="1" rIns="91425" wrap="square" tIns="91425">
            <a:spAutoFit/>
          </a:bodyPr>
          <a:lstStyle/>
          <a:p>
            <a:pPr indent="0" lvl="0" marL="0" rtl="0" algn="ctr">
              <a:lnSpc>
                <a:spcPct val="89000"/>
              </a:lnSpc>
              <a:spcBef>
                <a:spcPts val="0"/>
              </a:spcBef>
              <a:spcAft>
                <a:spcPts val="0"/>
              </a:spcAft>
              <a:buNone/>
            </a:pPr>
            <a:r>
              <a:rPr lang="en-US" sz="6600">
                <a:solidFill>
                  <a:srgbClr val="FF0000"/>
                </a:solidFill>
                <a:latin typeface="Impact"/>
                <a:ea typeface="Impact"/>
                <a:cs typeface="Impact"/>
                <a:sym typeface="Impact"/>
              </a:rPr>
              <a:t>Discussion</a:t>
            </a:r>
            <a:endParaRPr sz="660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106"/>
          <p:cNvSpPr txBox="1"/>
          <p:nvPr>
            <p:ph idx="4294967295" type="title"/>
          </p:nvPr>
        </p:nvSpPr>
        <p:spPr>
          <a:xfrm>
            <a:off x="1371600" y="685800"/>
            <a:ext cx="9600600" cy="719700"/>
          </a:xfrm>
          <a:prstGeom prst="rect">
            <a:avLst/>
          </a:prstGeom>
          <a:noFill/>
          <a:ln>
            <a:noFill/>
          </a:ln>
        </p:spPr>
        <p:txBody>
          <a:bodyPr anchorCtr="0" anchor="t" bIns="45000" lIns="90000" spcFirstLastPara="1" rIns="90000" wrap="square" tIns="45000">
            <a:noAutofit/>
          </a:bodyPr>
          <a:lstStyle/>
          <a:p>
            <a:pPr indent="0" lvl="0" marL="0" marR="0" rtl="0" algn="l">
              <a:lnSpc>
                <a:spcPct val="89000"/>
              </a:lnSpc>
              <a:spcBef>
                <a:spcPts val="0"/>
              </a:spcBef>
              <a:spcAft>
                <a:spcPts val="0"/>
              </a:spcAft>
              <a:buClr>
                <a:srgbClr val="00238E"/>
              </a:buClr>
              <a:buSzPts val="4800"/>
              <a:buFont typeface="Arial"/>
              <a:buNone/>
            </a:pPr>
            <a:r>
              <a:rPr lang="en-US" sz="3100">
                <a:solidFill>
                  <a:srgbClr val="00238E"/>
                </a:solidFill>
                <a:latin typeface="Georgia"/>
                <a:ea typeface="Georgia"/>
                <a:cs typeface="Georgia"/>
                <a:sym typeface="Georgia"/>
              </a:rPr>
              <a:t>Why the prosecution tried to bribe the Rosenbergs?</a:t>
            </a:r>
            <a:endParaRPr i="0" sz="3100" u="none" cap="none" strike="noStrike">
              <a:solidFill>
                <a:srgbClr val="00238E"/>
              </a:solidFill>
              <a:latin typeface="Georgia"/>
              <a:ea typeface="Georgia"/>
              <a:cs typeface="Georgia"/>
              <a:sym typeface="Georgia"/>
            </a:endParaRPr>
          </a:p>
        </p:txBody>
      </p:sp>
      <p:sp>
        <p:nvSpPr>
          <p:cNvPr id="454" name="Google Shape;454;p106"/>
          <p:cNvSpPr txBox="1"/>
          <p:nvPr>
            <p:ph idx="4294967295" type="body"/>
          </p:nvPr>
        </p:nvSpPr>
        <p:spPr>
          <a:xfrm>
            <a:off x="1150025" y="1718925"/>
            <a:ext cx="6957600" cy="2225100"/>
          </a:xfrm>
          <a:prstGeom prst="rect">
            <a:avLst/>
          </a:prstGeom>
          <a:noFill/>
          <a:ln>
            <a:noFill/>
          </a:ln>
        </p:spPr>
        <p:txBody>
          <a:bodyPr anchorCtr="0" anchor="t" bIns="45000" lIns="90000" spcFirstLastPara="1" rIns="90000" wrap="square" tIns="45000">
            <a:noAutofit/>
          </a:bodyPr>
          <a:lstStyle/>
          <a:p>
            <a:pPr indent="0" lvl="0" marL="0" rtl="0" algn="just">
              <a:lnSpc>
                <a:spcPct val="115000"/>
              </a:lnSpc>
              <a:spcBef>
                <a:spcPts val="0"/>
              </a:spcBef>
              <a:spcAft>
                <a:spcPts val="0"/>
              </a:spcAft>
              <a:buClr>
                <a:schemeClr val="dk1"/>
              </a:buClr>
              <a:buSzPts val="1100"/>
              <a:buFont typeface="Arial"/>
              <a:buNone/>
            </a:pPr>
            <a:r>
              <a:rPr lang="en-US" sz="2100">
                <a:highlight>
                  <a:schemeClr val="lt1"/>
                </a:highlight>
                <a:latin typeface="Georgia"/>
                <a:ea typeface="Georgia"/>
                <a:cs typeface="Georgia"/>
                <a:sym typeface="Georgia"/>
              </a:rPr>
              <a:t>The beginning of the Cold War </a:t>
            </a:r>
            <a:endParaRPr sz="2100">
              <a:highlight>
                <a:schemeClr val="lt1"/>
              </a:highlight>
              <a:latin typeface="Georgia"/>
              <a:ea typeface="Georgia"/>
              <a:cs typeface="Georgia"/>
              <a:sym typeface="Georgia"/>
            </a:endParaRPr>
          </a:p>
          <a:p>
            <a:pPr indent="0" lvl="0" marL="0" rtl="0" algn="just">
              <a:lnSpc>
                <a:spcPct val="115000"/>
              </a:lnSpc>
              <a:spcBef>
                <a:spcPts val="1200"/>
              </a:spcBef>
              <a:spcAft>
                <a:spcPts val="1200"/>
              </a:spcAft>
              <a:buClr>
                <a:schemeClr val="dk1"/>
              </a:buClr>
              <a:buSzPts val="1100"/>
              <a:buFont typeface="Arial"/>
              <a:buNone/>
            </a:pPr>
            <a:r>
              <a:rPr lang="en-US" sz="2100">
                <a:highlight>
                  <a:schemeClr val="lt1"/>
                </a:highlight>
                <a:latin typeface="Georgia"/>
                <a:ea typeface="Georgia"/>
                <a:cs typeface="Georgia"/>
                <a:sym typeface="Georgia"/>
              </a:rPr>
              <a:t>The entire American press (in 1945) was virtually in unanimous agreement that there was no "secret” to the bomb. Practically all information media agreed with the scientists, and government officials that science, industrial capacity and "know-how" were the only elements needed to smash the atom for destructive as well as useful purposes; that the Soviet Union would develop the atom bomb in three to five years.</a:t>
            </a:r>
            <a:endParaRPr sz="2400"/>
          </a:p>
        </p:txBody>
      </p:sp>
      <p:pic>
        <p:nvPicPr>
          <p:cNvPr descr="A logo with a white bird and a yellow and blue shield&#10;&#10;Description automatically generated" id="455" name="Google Shape;455;p106"/>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sp>
        <p:nvSpPr>
          <p:cNvPr id="456" name="Google Shape;456;p106"/>
          <p:cNvSpPr txBox="1"/>
          <p:nvPr/>
        </p:nvSpPr>
        <p:spPr>
          <a:xfrm>
            <a:off x="7782325" y="5845125"/>
            <a:ext cx="4045200" cy="7815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US" sz="1880">
                <a:solidFill>
                  <a:srgbClr val="ECBD01"/>
                </a:solidFill>
                <a:highlight>
                  <a:schemeClr val="dk2"/>
                </a:highlight>
                <a:latin typeface="Georgia"/>
                <a:ea typeface="Georgia"/>
                <a:cs typeface="Georgia"/>
                <a:sym typeface="Georgia"/>
              </a:rPr>
              <a:t>This Section is taken from this book</a:t>
            </a:r>
            <a:endParaRPr sz="1880">
              <a:solidFill>
                <a:srgbClr val="ECBD01"/>
              </a:solidFill>
              <a:highlight>
                <a:schemeClr val="dk2"/>
              </a:highlight>
              <a:latin typeface="Georgia"/>
              <a:ea typeface="Georgia"/>
              <a:cs typeface="Georgia"/>
              <a:sym typeface="Georgia"/>
            </a:endParaRPr>
          </a:p>
        </p:txBody>
      </p:sp>
      <p:pic>
        <p:nvPicPr>
          <p:cNvPr id="457" name="Google Shape;457;p106"/>
          <p:cNvPicPr preferRelativeResize="0"/>
          <p:nvPr/>
        </p:nvPicPr>
        <p:blipFill>
          <a:blip r:embed="rId4">
            <a:alphaModFix/>
          </a:blip>
          <a:stretch>
            <a:fillRect/>
          </a:stretch>
        </p:blipFill>
        <p:spPr>
          <a:xfrm>
            <a:off x="8385500" y="1879000"/>
            <a:ext cx="2838851" cy="4291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107"/>
          <p:cNvSpPr txBox="1"/>
          <p:nvPr>
            <p:ph idx="4294967295" type="title"/>
          </p:nvPr>
        </p:nvSpPr>
        <p:spPr>
          <a:xfrm>
            <a:off x="1371600" y="685800"/>
            <a:ext cx="9600600" cy="719700"/>
          </a:xfrm>
          <a:prstGeom prst="rect">
            <a:avLst/>
          </a:prstGeom>
          <a:noFill/>
          <a:ln>
            <a:noFill/>
          </a:ln>
        </p:spPr>
        <p:txBody>
          <a:bodyPr anchorCtr="0" anchor="t" bIns="45000" lIns="90000" spcFirstLastPara="1" rIns="90000" wrap="square" tIns="45000">
            <a:noAutofit/>
          </a:bodyPr>
          <a:lstStyle/>
          <a:p>
            <a:pPr indent="0" lvl="0" marL="0" marR="0" rtl="0" algn="l">
              <a:lnSpc>
                <a:spcPct val="89000"/>
              </a:lnSpc>
              <a:spcBef>
                <a:spcPts val="0"/>
              </a:spcBef>
              <a:spcAft>
                <a:spcPts val="0"/>
              </a:spcAft>
              <a:buClr>
                <a:srgbClr val="00238E"/>
              </a:buClr>
              <a:buSzPts val="4800"/>
              <a:buFont typeface="Arial"/>
              <a:buNone/>
            </a:pPr>
            <a:r>
              <a:rPr lang="en-US" sz="3100">
                <a:solidFill>
                  <a:srgbClr val="00238E"/>
                </a:solidFill>
                <a:latin typeface="Georgia"/>
                <a:ea typeface="Georgia"/>
                <a:cs typeface="Georgia"/>
                <a:sym typeface="Georgia"/>
              </a:rPr>
              <a:t>Why the prosecution tried to bribe the Rosenbergs?</a:t>
            </a:r>
            <a:endParaRPr i="0" sz="3100" u="none" cap="none" strike="noStrike">
              <a:solidFill>
                <a:srgbClr val="00238E"/>
              </a:solidFill>
              <a:latin typeface="Georgia"/>
              <a:ea typeface="Georgia"/>
              <a:cs typeface="Georgia"/>
              <a:sym typeface="Georgia"/>
            </a:endParaRPr>
          </a:p>
        </p:txBody>
      </p:sp>
      <p:sp>
        <p:nvSpPr>
          <p:cNvPr id="463" name="Google Shape;463;p107"/>
          <p:cNvSpPr txBox="1"/>
          <p:nvPr>
            <p:ph idx="4294967295" type="body"/>
          </p:nvPr>
        </p:nvSpPr>
        <p:spPr>
          <a:xfrm>
            <a:off x="1323625" y="1484650"/>
            <a:ext cx="8158500" cy="4381800"/>
          </a:xfrm>
          <a:prstGeom prst="rect">
            <a:avLst/>
          </a:prstGeom>
          <a:noFill/>
          <a:ln>
            <a:noFill/>
          </a:ln>
        </p:spPr>
        <p:txBody>
          <a:bodyPr anchorCtr="0" anchor="t" bIns="45000" lIns="90000" spcFirstLastPara="1" rIns="90000" wrap="square" tIns="45000">
            <a:noAutofit/>
          </a:bodyPr>
          <a:lstStyle/>
          <a:p>
            <a:pPr indent="0" lvl="0" marL="0" rtl="0" algn="just">
              <a:lnSpc>
                <a:spcPct val="115000"/>
              </a:lnSpc>
              <a:spcBef>
                <a:spcPts val="600"/>
              </a:spcBef>
              <a:spcAft>
                <a:spcPts val="0"/>
              </a:spcAft>
              <a:buClr>
                <a:schemeClr val="dk1"/>
              </a:buClr>
              <a:buSzPts val="1100"/>
              <a:buFont typeface="Arial"/>
              <a:buNone/>
            </a:pPr>
            <a:r>
              <a:rPr lang="en-US" sz="2100">
                <a:highlight>
                  <a:schemeClr val="lt1"/>
                </a:highlight>
                <a:latin typeface="Georgia"/>
                <a:ea typeface="Georgia"/>
                <a:cs typeface="Georgia"/>
                <a:sym typeface="Georgia"/>
              </a:rPr>
              <a:t>But, as had been true in the Fall of 1945 during discussions about the problems surrounding the United States' possession of the atom bomb, there was no chance for reasoned debate. The militarists, politicians, and financiers came up with a startling discovery that, like a deus ex machina, resolved the problems that had arisen after three years of the Cold War. This produced headlines that made ending the Cold War unthinkable. It justified increased military spending and undermined the effectiveness of Soviet peace bids. It also created an argument that the West could not trust the Soviet Union. After three full years of Cold War defense spending, signs appeared of an impending drop in employment. Thus, despite three and a half years of Cold War with enormous defense spending, the Marshall Plan, the Truman Doctrine, and the North Atlantic Treaty, something more was needed.</a:t>
            </a:r>
            <a:endParaRPr sz="2100">
              <a:highlight>
                <a:schemeClr val="lt1"/>
              </a:highlight>
              <a:latin typeface="Georgia"/>
              <a:ea typeface="Georgia"/>
              <a:cs typeface="Georgia"/>
              <a:sym typeface="Georgia"/>
            </a:endParaRPr>
          </a:p>
          <a:p>
            <a:pPr indent="0" lvl="0" marL="0" rtl="0" algn="just">
              <a:lnSpc>
                <a:spcPct val="115000"/>
              </a:lnSpc>
              <a:spcBef>
                <a:spcPts val="600"/>
              </a:spcBef>
              <a:spcAft>
                <a:spcPts val="0"/>
              </a:spcAft>
              <a:buClr>
                <a:schemeClr val="dk1"/>
              </a:buClr>
              <a:buSzPts val="1100"/>
              <a:buFont typeface="Arial"/>
              <a:buNone/>
            </a:pPr>
            <a:r>
              <a:t/>
            </a:r>
            <a:endParaRPr sz="2100">
              <a:highlight>
                <a:schemeClr val="lt1"/>
              </a:highlight>
              <a:latin typeface="Georgia"/>
              <a:ea typeface="Georgia"/>
              <a:cs typeface="Georgia"/>
              <a:sym typeface="Georgia"/>
            </a:endParaRPr>
          </a:p>
          <a:p>
            <a:pPr indent="0" lvl="0" marL="0" rtl="0" algn="just">
              <a:lnSpc>
                <a:spcPct val="115000"/>
              </a:lnSpc>
              <a:spcBef>
                <a:spcPts val="1200"/>
              </a:spcBef>
              <a:spcAft>
                <a:spcPts val="1200"/>
              </a:spcAft>
              <a:buClr>
                <a:schemeClr val="dk1"/>
              </a:buClr>
              <a:buSzPts val="688"/>
              <a:buFont typeface="Arial"/>
              <a:buNone/>
            </a:pPr>
            <a:r>
              <a:t/>
            </a:r>
            <a:endParaRPr sz="2100">
              <a:highlight>
                <a:schemeClr val="lt1"/>
              </a:highlight>
              <a:latin typeface="Georgia"/>
              <a:ea typeface="Georgia"/>
              <a:cs typeface="Georgia"/>
              <a:sym typeface="Georgia"/>
            </a:endParaRPr>
          </a:p>
        </p:txBody>
      </p:sp>
      <p:pic>
        <p:nvPicPr>
          <p:cNvPr descr="A logo with a white bird and a yellow and blue shield&#10;&#10;Description automatically generated" id="464" name="Google Shape;464;p107"/>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pic>
        <p:nvPicPr>
          <p:cNvPr id="465" name="Google Shape;465;p107"/>
          <p:cNvPicPr preferRelativeResize="0"/>
          <p:nvPr/>
        </p:nvPicPr>
        <p:blipFill>
          <a:blip r:embed="rId4">
            <a:alphaModFix/>
          </a:blip>
          <a:stretch>
            <a:fillRect/>
          </a:stretch>
        </p:blipFill>
        <p:spPr>
          <a:xfrm>
            <a:off x="9482130" y="1656625"/>
            <a:ext cx="981424" cy="1271747"/>
          </a:xfrm>
          <a:prstGeom prst="rect">
            <a:avLst/>
          </a:prstGeom>
          <a:noFill/>
          <a:ln>
            <a:noFill/>
          </a:ln>
        </p:spPr>
      </p:pic>
      <p:pic>
        <p:nvPicPr>
          <p:cNvPr id="466" name="Google Shape;466;p107"/>
          <p:cNvPicPr preferRelativeResize="0"/>
          <p:nvPr/>
        </p:nvPicPr>
        <p:blipFill>
          <a:blip r:embed="rId5">
            <a:alphaModFix/>
          </a:blip>
          <a:stretch>
            <a:fillRect/>
          </a:stretch>
        </p:blipFill>
        <p:spPr>
          <a:xfrm>
            <a:off x="10551693" y="1797897"/>
            <a:ext cx="1486132" cy="2018662"/>
          </a:xfrm>
          <a:prstGeom prst="rect">
            <a:avLst/>
          </a:prstGeom>
          <a:noFill/>
          <a:ln>
            <a:noFill/>
          </a:ln>
        </p:spPr>
      </p:pic>
      <p:pic>
        <p:nvPicPr>
          <p:cNvPr id="467" name="Google Shape;467;p107"/>
          <p:cNvPicPr preferRelativeResize="0"/>
          <p:nvPr/>
        </p:nvPicPr>
        <p:blipFill>
          <a:blip r:embed="rId6">
            <a:alphaModFix/>
          </a:blip>
          <a:stretch>
            <a:fillRect/>
          </a:stretch>
        </p:blipFill>
        <p:spPr>
          <a:xfrm>
            <a:off x="9482125" y="2852232"/>
            <a:ext cx="1240484" cy="1767706"/>
          </a:xfrm>
          <a:prstGeom prst="rect">
            <a:avLst/>
          </a:prstGeom>
          <a:noFill/>
          <a:ln>
            <a:noFill/>
          </a:ln>
        </p:spPr>
      </p:pic>
      <p:pic>
        <p:nvPicPr>
          <p:cNvPr id="468" name="Google Shape;468;p107"/>
          <p:cNvPicPr preferRelativeResize="0"/>
          <p:nvPr/>
        </p:nvPicPr>
        <p:blipFill>
          <a:blip r:embed="rId7">
            <a:alphaModFix/>
          </a:blip>
          <a:stretch>
            <a:fillRect/>
          </a:stretch>
        </p:blipFill>
        <p:spPr>
          <a:xfrm>
            <a:off x="10688965" y="3623432"/>
            <a:ext cx="1286646" cy="85510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108"/>
          <p:cNvSpPr txBox="1"/>
          <p:nvPr>
            <p:ph idx="4294967295" type="body"/>
          </p:nvPr>
        </p:nvSpPr>
        <p:spPr>
          <a:xfrm>
            <a:off x="3663700" y="1484650"/>
            <a:ext cx="7973700" cy="4381800"/>
          </a:xfrm>
          <a:prstGeom prst="rect">
            <a:avLst/>
          </a:prstGeom>
          <a:noFill/>
          <a:ln>
            <a:noFill/>
          </a:ln>
        </p:spPr>
        <p:txBody>
          <a:bodyPr anchorCtr="0" anchor="t" bIns="45000" lIns="90000" spcFirstLastPara="1" rIns="90000" wrap="square" tIns="45000">
            <a:noAutofit/>
          </a:bodyPr>
          <a:lstStyle/>
          <a:p>
            <a:pPr indent="0" lvl="0" marL="0" rtl="0" algn="just">
              <a:lnSpc>
                <a:spcPct val="115000"/>
              </a:lnSpc>
              <a:spcBef>
                <a:spcPts val="0"/>
              </a:spcBef>
              <a:spcAft>
                <a:spcPts val="0"/>
              </a:spcAft>
              <a:buClr>
                <a:schemeClr val="dk1"/>
              </a:buClr>
              <a:buSzPts val="1100"/>
              <a:buFont typeface="Arial"/>
              <a:buNone/>
            </a:pPr>
            <a:r>
              <a:rPr lang="en-US" sz="1800">
                <a:highlight>
                  <a:schemeClr val="lt1"/>
                </a:highlight>
                <a:latin typeface="Georgia"/>
                <a:ea typeface="Georgia"/>
                <a:cs typeface="Georgia"/>
                <a:sym typeface="Georgia"/>
              </a:rPr>
              <a:t>Considering the fact that this total transformation of public opinion was achieved on the basis of unsupported charges and unsubstantiated newspaper headlines, it should not be difficult at all for us to comprehend that the next logical development in these proceedings would be taken almost as a matter of course: the production of the “atom spy" or "a-spies" who had given, as the headline writers and spy-hunters were fond of phrasing it, the atom bomb to Stalin.</a:t>
            </a:r>
            <a:endParaRPr sz="1800">
              <a:highlight>
                <a:schemeClr val="lt1"/>
              </a:highlight>
              <a:latin typeface="Georgia"/>
              <a:ea typeface="Georgia"/>
              <a:cs typeface="Georgia"/>
              <a:sym typeface="Georgia"/>
            </a:endParaRPr>
          </a:p>
          <a:p>
            <a:pPr indent="0" lvl="0" marL="0" rtl="0" algn="just">
              <a:lnSpc>
                <a:spcPct val="115000"/>
              </a:lnSpc>
              <a:spcBef>
                <a:spcPts val="1200"/>
              </a:spcBef>
              <a:spcAft>
                <a:spcPts val="1200"/>
              </a:spcAft>
              <a:buClr>
                <a:schemeClr val="dk1"/>
              </a:buClr>
              <a:buSzPts val="1100"/>
              <a:buFont typeface="Arial"/>
              <a:buNone/>
            </a:pPr>
            <a:r>
              <a:rPr lang="en-US" sz="1800">
                <a:highlight>
                  <a:schemeClr val="lt1"/>
                </a:highlight>
                <a:latin typeface="Georgia"/>
                <a:ea typeface="Georgia"/>
                <a:cs typeface="Georgia"/>
                <a:sym typeface="Georgia"/>
              </a:rPr>
              <a:t>While the "Communist-spy" trials, as the majority of press was soon to lump the trials of Judith Coplon, Alger Hiss and the eleven Communist Party leaders were going on, The Un-American Activities Committee kept up its work. This work to be in the vanguard of a drive to convince the American people not only that there were atomic "secrets" which could be stolen but that all "Reds” which before long would become interchangeable with anyone who opposed McCarthy or the Committee or who had ever supported the New Deal were agents of Moscow, engaged in either sabotage or spying.</a:t>
            </a:r>
            <a:endParaRPr sz="1800">
              <a:latin typeface="Georgia"/>
              <a:ea typeface="Georgia"/>
              <a:cs typeface="Georgia"/>
              <a:sym typeface="Georgia"/>
            </a:endParaRPr>
          </a:p>
        </p:txBody>
      </p:sp>
      <p:pic>
        <p:nvPicPr>
          <p:cNvPr descr="A logo with a white bird and a yellow and blue shield&#10;&#10;Description automatically generated" id="474" name="Google Shape;474;p108"/>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pic>
        <p:nvPicPr>
          <p:cNvPr id="475" name="Google Shape;475;p108"/>
          <p:cNvPicPr preferRelativeResize="0"/>
          <p:nvPr/>
        </p:nvPicPr>
        <p:blipFill rotWithShape="1">
          <a:blip r:embed="rId4">
            <a:alphaModFix/>
          </a:blip>
          <a:srcRect b="0" l="24929" r="8613" t="0"/>
          <a:stretch/>
        </p:blipFill>
        <p:spPr>
          <a:xfrm>
            <a:off x="1119025" y="1891200"/>
            <a:ext cx="2376050" cy="2062650"/>
          </a:xfrm>
          <a:prstGeom prst="rect">
            <a:avLst/>
          </a:prstGeom>
          <a:noFill/>
          <a:ln>
            <a:noFill/>
          </a:ln>
        </p:spPr>
      </p:pic>
      <p:sp>
        <p:nvSpPr>
          <p:cNvPr id="476" name="Google Shape;476;p108"/>
          <p:cNvSpPr txBox="1"/>
          <p:nvPr>
            <p:ph idx="4294967295" type="title"/>
          </p:nvPr>
        </p:nvSpPr>
        <p:spPr>
          <a:xfrm>
            <a:off x="1371600" y="685800"/>
            <a:ext cx="9600600" cy="719700"/>
          </a:xfrm>
          <a:prstGeom prst="rect">
            <a:avLst/>
          </a:prstGeom>
          <a:noFill/>
          <a:ln>
            <a:noFill/>
          </a:ln>
        </p:spPr>
        <p:txBody>
          <a:bodyPr anchorCtr="0" anchor="t" bIns="45000" lIns="90000" spcFirstLastPara="1" rIns="90000" wrap="square" tIns="45000">
            <a:noAutofit/>
          </a:bodyPr>
          <a:lstStyle/>
          <a:p>
            <a:pPr indent="0" lvl="0" marL="0" marR="0" rtl="0" algn="l">
              <a:lnSpc>
                <a:spcPct val="89000"/>
              </a:lnSpc>
              <a:spcBef>
                <a:spcPts val="0"/>
              </a:spcBef>
              <a:spcAft>
                <a:spcPts val="0"/>
              </a:spcAft>
              <a:buClr>
                <a:srgbClr val="00238E"/>
              </a:buClr>
              <a:buSzPts val="4800"/>
              <a:buFont typeface="Arial"/>
              <a:buNone/>
            </a:pPr>
            <a:r>
              <a:rPr lang="en-US" sz="3100">
                <a:solidFill>
                  <a:srgbClr val="00238E"/>
                </a:solidFill>
                <a:latin typeface="Georgia"/>
                <a:ea typeface="Georgia"/>
                <a:cs typeface="Georgia"/>
                <a:sym typeface="Georgia"/>
              </a:rPr>
              <a:t>Why the prosecution tried to bribe the Rosenbergs?</a:t>
            </a:r>
            <a:endParaRPr i="0" sz="3100" u="none" cap="none" strike="noStrike">
              <a:solidFill>
                <a:srgbClr val="00238E"/>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109"/>
          <p:cNvSpPr txBox="1"/>
          <p:nvPr>
            <p:ph idx="4294967295" type="title"/>
          </p:nvPr>
        </p:nvSpPr>
        <p:spPr>
          <a:xfrm>
            <a:off x="964325" y="704075"/>
            <a:ext cx="9600600" cy="719700"/>
          </a:xfrm>
          <a:prstGeom prst="rect">
            <a:avLst/>
          </a:prstGeom>
          <a:noFill/>
          <a:ln>
            <a:noFill/>
          </a:ln>
        </p:spPr>
        <p:txBody>
          <a:bodyPr anchorCtr="0" anchor="t" bIns="45000" lIns="90000" spcFirstLastPara="1" rIns="90000" wrap="square" tIns="45000">
            <a:noAutofit/>
          </a:bodyPr>
          <a:lstStyle/>
          <a:p>
            <a:pPr indent="0" lvl="0" marL="0" rtl="0" algn="l">
              <a:lnSpc>
                <a:spcPct val="89000"/>
              </a:lnSpc>
              <a:spcBef>
                <a:spcPts val="0"/>
              </a:spcBef>
              <a:spcAft>
                <a:spcPts val="0"/>
              </a:spcAft>
              <a:buClr>
                <a:srgbClr val="00238E"/>
              </a:buClr>
              <a:buSzPts val="4800"/>
              <a:buFont typeface="Arial"/>
              <a:buNone/>
            </a:pPr>
            <a:r>
              <a:rPr lang="en-US" sz="3000">
                <a:solidFill>
                  <a:srgbClr val="00238E"/>
                </a:solidFill>
                <a:latin typeface="Georgia"/>
                <a:ea typeface="Georgia"/>
                <a:cs typeface="Georgia"/>
                <a:sym typeface="Georgia"/>
              </a:rPr>
              <a:t>So, why the prosecution tried to bribe the Rosenbergs?</a:t>
            </a:r>
            <a:endParaRPr sz="3000">
              <a:solidFill>
                <a:srgbClr val="00238E"/>
              </a:solidFill>
              <a:latin typeface="Georgia"/>
              <a:ea typeface="Georgia"/>
              <a:cs typeface="Georgia"/>
              <a:sym typeface="Georgia"/>
            </a:endParaRPr>
          </a:p>
          <a:p>
            <a:pPr indent="0" lvl="0" marL="0" marR="0" rtl="0" algn="l">
              <a:lnSpc>
                <a:spcPct val="89000"/>
              </a:lnSpc>
              <a:spcBef>
                <a:spcPts val="0"/>
              </a:spcBef>
              <a:spcAft>
                <a:spcPts val="0"/>
              </a:spcAft>
              <a:buClr>
                <a:srgbClr val="00238E"/>
              </a:buClr>
              <a:buSzPts val="4800"/>
              <a:buFont typeface="Arial"/>
              <a:buNone/>
            </a:pPr>
            <a:r>
              <a:t/>
            </a:r>
            <a:endParaRPr sz="4900">
              <a:solidFill>
                <a:srgbClr val="00238E"/>
              </a:solidFill>
              <a:latin typeface="Georgia"/>
              <a:ea typeface="Georgia"/>
              <a:cs typeface="Georgia"/>
              <a:sym typeface="Georgia"/>
            </a:endParaRPr>
          </a:p>
        </p:txBody>
      </p:sp>
      <p:sp>
        <p:nvSpPr>
          <p:cNvPr id="482" name="Google Shape;482;p109"/>
          <p:cNvSpPr txBox="1"/>
          <p:nvPr>
            <p:ph idx="4294967295" type="body"/>
          </p:nvPr>
        </p:nvSpPr>
        <p:spPr>
          <a:xfrm>
            <a:off x="1256925" y="1773625"/>
            <a:ext cx="7092300" cy="4381800"/>
          </a:xfrm>
          <a:prstGeom prst="rect">
            <a:avLst/>
          </a:prstGeom>
          <a:noFill/>
          <a:ln>
            <a:noFill/>
          </a:ln>
        </p:spPr>
        <p:txBody>
          <a:bodyPr anchorCtr="0" anchor="t" bIns="45000" lIns="90000" spcFirstLastPara="1" rIns="90000" wrap="square" tIns="45000">
            <a:noAutofit/>
          </a:bodyPr>
          <a:lstStyle/>
          <a:p>
            <a:pPr indent="0" lvl="0" marL="0" rtl="0" algn="just">
              <a:lnSpc>
                <a:spcPct val="115000"/>
              </a:lnSpc>
              <a:spcBef>
                <a:spcPts val="0"/>
              </a:spcBef>
              <a:spcAft>
                <a:spcPts val="0"/>
              </a:spcAft>
              <a:buClr>
                <a:schemeClr val="dk1"/>
              </a:buClr>
              <a:buSzPts val="1100"/>
              <a:buFont typeface="Arial"/>
              <a:buNone/>
            </a:pPr>
            <a:r>
              <a:rPr lang="en-US" sz="1800">
                <a:highlight>
                  <a:schemeClr val="lt1"/>
                </a:highlight>
                <a:latin typeface="Georgia"/>
                <a:ea typeface="Georgia"/>
                <a:cs typeface="Georgia"/>
                <a:sym typeface="Georgia"/>
              </a:rPr>
              <a:t>The FBI devised a plan, with the prosecution of the Rosenbergs:</a:t>
            </a:r>
            <a:endParaRPr sz="1800">
              <a:highlight>
                <a:schemeClr val="lt1"/>
              </a:highlight>
              <a:latin typeface="Georgia"/>
              <a:ea typeface="Georgia"/>
              <a:cs typeface="Georgia"/>
              <a:sym typeface="Georgia"/>
            </a:endParaRPr>
          </a:p>
          <a:p>
            <a:pPr indent="0" lvl="0" marL="0" rtl="0" algn="just">
              <a:lnSpc>
                <a:spcPct val="115000"/>
              </a:lnSpc>
              <a:spcBef>
                <a:spcPts val="1200"/>
              </a:spcBef>
              <a:spcAft>
                <a:spcPts val="0"/>
              </a:spcAft>
              <a:buClr>
                <a:schemeClr val="dk1"/>
              </a:buClr>
              <a:buSzPts val="1100"/>
              <a:buFont typeface="Arial"/>
              <a:buNone/>
            </a:pPr>
            <a:r>
              <a:rPr lang="en-US" sz="1800">
                <a:highlight>
                  <a:schemeClr val="lt1"/>
                </a:highlight>
                <a:latin typeface="Georgia"/>
                <a:ea typeface="Georgia"/>
                <a:cs typeface="Georgia"/>
                <a:sym typeface="Georgia"/>
              </a:rPr>
              <a:t>To win the Rosenbergs confidence in prison and try to persuade them that the USSR in fact was an antisemitic power intent on exterminating the Jews. Once their illusions about the Soviet Union were shattered, the Rosenbergs might then receive clemency in exchange for an appeal to Jews in all countries to get out of the communist movement and seek to destroy it. </a:t>
            </a:r>
            <a:endParaRPr sz="1800">
              <a:highlight>
                <a:schemeClr val="lt1"/>
              </a:highlight>
              <a:latin typeface="Georgia"/>
              <a:ea typeface="Georgia"/>
              <a:cs typeface="Georgia"/>
              <a:sym typeface="Georgia"/>
            </a:endParaRPr>
          </a:p>
          <a:p>
            <a:pPr indent="0" lvl="0" marL="0" rtl="0" algn="just">
              <a:lnSpc>
                <a:spcPct val="115000"/>
              </a:lnSpc>
              <a:spcBef>
                <a:spcPts val="1200"/>
              </a:spcBef>
              <a:spcAft>
                <a:spcPts val="0"/>
              </a:spcAft>
              <a:buClr>
                <a:schemeClr val="dk1"/>
              </a:buClr>
              <a:buSzPts val="1100"/>
              <a:buFont typeface="Arial"/>
              <a:buNone/>
            </a:pPr>
            <a:r>
              <a:rPr lang="en-US" sz="1800">
                <a:highlight>
                  <a:schemeClr val="lt1"/>
                </a:highlight>
                <a:latin typeface="Georgia"/>
                <a:ea typeface="Georgia"/>
                <a:cs typeface="Georgia"/>
                <a:sym typeface="Georgia"/>
              </a:rPr>
              <a:t>It was unfortunate but not surprising that several of the America’s most respected Jewish intellectuals, among whom were many former leftists, felt obliged to take cover, even to become turncoats.</a:t>
            </a:r>
            <a:endParaRPr sz="1800">
              <a:highlight>
                <a:schemeClr val="lt1"/>
              </a:highlight>
              <a:latin typeface="Georgia"/>
              <a:ea typeface="Georgia"/>
              <a:cs typeface="Georgia"/>
              <a:sym typeface="Georgia"/>
            </a:endParaRPr>
          </a:p>
          <a:p>
            <a:pPr indent="0" lvl="0" marL="0" rtl="0" algn="just">
              <a:lnSpc>
                <a:spcPct val="115000"/>
              </a:lnSpc>
              <a:spcBef>
                <a:spcPts val="1200"/>
              </a:spcBef>
              <a:spcAft>
                <a:spcPts val="1200"/>
              </a:spcAft>
              <a:buClr>
                <a:schemeClr val="dk1"/>
              </a:buClr>
              <a:buSzPts val="1100"/>
              <a:buFont typeface="Arial"/>
              <a:buNone/>
            </a:pPr>
            <a:r>
              <a:rPr lang="en-US" sz="1800">
                <a:highlight>
                  <a:schemeClr val="lt1"/>
                </a:highlight>
                <a:latin typeface="Georgia"/>
                <a:ea typeface="Georgia"/>
                <a:cs typeface="Georgia"/>
                <a:sym typeface="Georgia"/>
              </a:rPr>
              <a:t>Not a few engaged in denouncing the “anti-Semitism” of Stalin who led the Soviet Union against Hitler and ended the Holocaust. </a:t>
            </a:r>
            <a:endParaRPr sz="1800">
              <a:highlight>
                <a:schemeClr val="lt1"/>
              </a:highlight>
              <a:latin typeface="Georgia"/>
              <a:ea typeface="Georgia"/>
              <a:cs typeface="Georgia"/>
              <a:sym typeface="Georgia"/>
            </a:endParaRPr>
          </a:p>
        </p:txBody>
      </p:sp>
      <p:pic>
        <p:nvPicPr>
          <p:cNvPr descr="A logo with a white bird and a yellow and blue shield&#10;&#10;Description automatically generated" id="483" name="Google Shape;483;p109"/>
          <p:cNvPicPr preferRelativeResize="0"/>
          <p:nvPr/>
        </p:nvPicPr>
        <p:blipFill rotWithShape="1">
          <a:blip r:embed="rId3">
            <a:alphaModFix/>
          </a:blip>
          <a:srcRect b="0" l="0" r="0" t="0"/>
          <a:stretch/>
        </p:blipFill>
        <p:spPr>
          <a:xfrm>
            <a:off x="10284120" y="0"/>
            <a:ext cx="2147400" cy="1517760"/>
          </a:xfrm>
          <a:prstGeom prst="rect">
            <a:avLst/>
          </a:prstGeom>
          <a:noFill/>
          <a:ln>
            <a:noFill/>
          </a:ln>
        </p:spPr>
      </p:pic>
      <p:pic>
        <p:nvPicPr>
          <p:cNvPr id="484" name="Google Shape;484;p109"/>
          <p:cNvPicPr preferRelativeResize="0"/>
          <p:nvPr/>
        </p:nvPicPr>
        <p:blipFill>
          <a:blip r:embed="rId4">
            <a:alphaModFix/>
          </a:blip>
          <a:stretch>
            <a:fillRect/>
          </a:stretch>
        </p:blipFill>
        <p:spPr>
          <a:xfrm>
            <a:off x="8501625" y="1670160"/>
            <a:ext cx="3537976" cy="196289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0238E"/>
      </a:dk2>
      <a:lt2>
        <a:srgbClr val="9DB5FE"/>
      </a:lt2>
      <a:accent1>
        <a:srgbClr val="FEDD5B"/>
      </a:accent1>
      <a:accent2>
        <a:srgbClr val="BF9900"/>
      </a:accent2>
      <a:accent3>
        <a:srgbClr val="9DB5FE"/>
      </a:accent3>
      <a:accent4>
        <a:srgbClr val="D8D8D8"/>
      </a:accent4>
      <a:accent5>
        <a:srgbClr val="AACAE2"/>
      </a:accent5>
      <a:accent6>
        <a:srgbClr val="000514"/>
      </a:accent6>
      <a:hlink>
        <a:srgbClr val="BF99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0238E"/>
      </a:dk2>
      <a:lt2>
        <a:srgbClr val="9DB5FE"/>
      </a:lt2>
      <a:accent1>
        <a:srgbClr val="FEDD5B"/>
      </a:accent1>
      <a:accent2>
        <a:srgbClr val="BF9900"/>
      </a:accent2>
      <a:accent3>
        <a:srgbClr val="FFFFFF"/>
      </a:accent3>
      <a:accent4>
        <a:srgbClr val="D8D8D8"/>
      </a:accent4>
      <a:accent5>
        <a:srgbClr val="AACAE2"/>
      </a:accent5>
      <a:accent6>
        <a:srgbClr val="000514"/>
      </a:accent6>
      <a:hlink>
        <a:srgbClr val="BF99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0238E"/>
      </a:dk2>
      <a:lt2>
        <a:srgbClr val="9DB5FE"/>
      </a:lt2>
      <a:accent1>
        <a:srgbClr val="FEDD5B"/>
      </a:accent1>
      <a:accent2>
        <a:srgbClr val="BF9900"/>
      </a:accent2>
      <a:accent3>
        <a:srgbClr val="FFFFFF"/>
      </a:accent3>
      <a:accent4>
        <a:srgbClr val="D8D8D8"/>
      </a:accent4>
      <a:accent5>
        <a:srgbClr val="AACAE2"/>
      </a:accent5>
      <a:accent6>
        <a:srgbClr val="000514"/>
      </a:accent6>
      <a:hlink>
        <a:srgbClr val="BF99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0238E"/>
      </a:dk2>
      <a:lt2>
        <a:srgbClr val="9DB5FE"/>
      </a:lt2>
      <a:accent1>
        <a:srgbClr val="FEDD5B"/>
      </a:accent1>
      <a:accent2>
        <a:srgbClr val="BF9900"/>
      </a:accent2>
      <a:accent3>
        <a:srgbClr val="FFFFFF"/>
      </a:accent3>
      <a:accent4>
        <a:srgbClr val="D8D8D8"/>
      </a:accent4>
      <a:accent5>
        <a:srgbClr val="AACAE2"/>
      </a:accent5>
      <a:accent6>
        <a:srgbClr val="000514"/>
      </a:accent6>
      <a:hlink>
        <a:srgbClr val="BF99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0238E"/>
      </a:dk2>
      <a:lt2>
        <a:srgbClr val="9DB5FE"/>
      </a:lt2>
      <a:accent1>
        <a:srgbClr val="FEDD5B"/>
      </a:accent1>
      <a:accent2>
        <a:srgbClr val="BF9900"/>
      </a:accent2>
      <a:accent3>
        <a:srgbClr val="FFFFFF"/>
      </a:accent3>
      <a:accent4>
        <a:srgbClr val="D8D8D8"/>
      </a:accent4>
      <a:accent5>
        <a:srgbClr val="AACAE2"/>
      </a:accent5>
      <a:accent6>
        <a:srgbClr val="000514"/>
      </a:accent6>
      <a:hlink>
        <a:srgbClr val="BF99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Custom">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0238E"/>
      </a:dk2>
      <a:lt2>
        <a:srgbClr val="9DB5FE"/>
      </a:lt2>
      <a:accent1>
        <a:srgbClr val="FEDD5B"/>
      </a:accent1>
      <a:accent2>
        <a:srgbClr val="BF9900"/>
      </a:accent2>
      <a:accent3>
        <a:srgbClr val="FFFFFF"/>
      </a:accent3>
      <a:accent4>
        <a:srgbClr val="D8D8D8"/>
      </a:accent4>
      <a:accent5>
        <a:srgbClr val="AACAE2"/>
      </a:accent5>
      <a:accent6>
        <a:srgbClr val="000514"/>
      </a:accent6>
      <a:hlink>
        <a:srgbClr val="BF99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